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919819" y="678929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20">
                <a:moveTo>
                  <a:pt x="338455" y="1524"/>
                </a:moveTo>
                <a:lnTo>
                  <a:pt x="127" y="0"/>
                </a:lnTo>
                <a:lnTo>
                  <a:pt x="0" y="18719"/>
                </a:lnTo>
                <a:lnTo>
                  <a:pt x="338455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55496" y="1328503"/>
            <a:ext cx="11874030" cy="21341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16.png"/><Relationship Id="rId5" Type="http://schemas.openxmlformats.org/officeDocument/2006/relationships/image" Target="../media/image34.png"/><Relationship Id="rId10" Type="http://schemas.openxmlformats.org/officeDocument/2006/relationships/image" Target="../media/image11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1.png"/><Relationship Id="rId7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0.jp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55052" y="2556478"/>
            <a:ext cx="6785609" cy="25368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5"/>
              </a:spcBef>
              <a:tabLst>
                <a:tab pos="1890395" algn="l"/>
                <a:tab pos="4519295" algn="l"/>
                <a:tab pos="5269865" algn="l"/>
              </a:tabLst>
            </a:pPr>
            <a:r>
              <a:rPr sz="5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Maximizing </a:t>
            </a:r>
            <a:r>
              <a:rPr sz="5450" spc="670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Efficiency:</a:t>
            </a:r>
            <a:r>
              <a:rPr sz="5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545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5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5450" spc="-340" dirty="0">
                <a:solidFill>
                  <a:srgbClr val="FFFFFF"/>
                </a:solidFill>
                <a:latin typeface="Microsoft Sans Serif"/>
                <a:cs typeface="Microsoft Sans Serif"/>
              </a:rPr>
              <a:t>Deep </a:t>
            </a:r>
            <a:r>
              <a:rPr sz="54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Dive</a:t>
            </a:r>
            <a:r>
              <a:rPr sz="5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5450" spc="7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endParaRPr sz="5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5052" y="5061553"/>
            <a:ext cx="7536815" cy="860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894580" algn="l"/>
              </a:tabLst>
            </a:pPr>
            <a:r>
              <a:rPr sz="5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eShopExpress</a:t>
            </a:r>
            <a:r>
              <a:rPr sz="54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5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</a:t>
            </a:r>
            <a:endParaRPr sz="54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53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85855"/>
            <a:ext cx="6450965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82545" algn="l"/>
                <a:tab pos="3867785" algn="l"/>
              </a:tabLst>
            </a:pPr>
            <a:r>
              <a:rPr sz="3750" spc="-10" dirty="0"/>
              <a:t>Enhancing</a:t>
            </a:r>
            <a:r>
              <a:rPr sz="3750" dirty="0"/>
              <a:t>	</a:t>
            </a:r>
            <a:r>
              <a:rPr sz="3750" spc="-20" dirty="0"/>
              <a:t>User</a:t>
            </a:r>
            <a:r>
              <a:rPr sz="3750" dirty="0"/>
              <a:t>	</a:t>
            </a:r>
            <a:r>
              <a:rPr sz="3750" spc="120" dirty="0"/>
              <a:t>Experience</a:t>
            </a:r>
            <a:endParaRPr sz="3750"/>
          </a:p>
        </p:txBody>
      </p:sp>
      <p:grpSp>
        <p:nvGrpSpPr>
          <p:cNvPr id="3" name="object 3"/>
          <p:cNvGrpSpPr/>
          <p:nvPr/>
        </p:nvGrpSpPr>
        <p:grpSpPr>
          <a:xfrm>
            <a:off x="1589265" y="3180689"/>
            <a:ext cx="6077585" cy="868680"/>
            <a:chOff x="1589265" y="3180689"/>
            <a:chExt cx="6077585" cy="868680"/>
          </a:xfrm>
        </p:grpSpPr>
        <p:sp>
          <p:nvSpPr>
            <p:cNvPr id="4" name="object 4"/>
            <p:cNvSpPr/>
            <p:nvPr/>
          </p:nvSpPr>
          <p:spPr>
            <a:xfrm>
              <a:off x="4718659" y="3180689"/>
              <a:ext cx="2092960" cy="240029"/>
            </a:xfrm>
            <a:custGeom>
              <a:avLst/>
              <a:gdLst/>
              <a:ahLst/>
              <a:cxnLst/>
              <a:rect l="l" t="t" r="r" b="b"/>
              <a:pathLst>
                <a:path w="2092959" h="240029">
                  <a:moveTo>
                    <a:pt x="33286" y="52616"/>
                  </a:moveTo>
                  <a:lnTo>
                    <a:pt x="0" y="52616"/>
                  </a:lnTo>
                  <a:lnTo>
                    <a:pt x="0" y="147586"/>
                  </a:lnTo>
                  <a:lnTo>
                    <a:pt x="18770" y="188625"/>
                  </a:lnTo>
                  <a:lnTo>
                    <a:pt x="47548" y="195135"/>
                  </a:lnTo>
                  <a:lnTo>
                    <a:pt x="65925" y="195135"/>
                  </a:lnTo>
                  <a:lnTo>
                    <a:pt x="71882" y="193306"/>
                  </a:lnTo>
                  <a:lnTo>
                    <a:pt x="74409" y="189674"/>
                  </a:lnTo>
                  <a:lnTo>
                    <a:pt x="104089" y="189674"/>
                  </a:lnTo>
                  <a:lnTo>
                    <a:pt x="104089" y="164477"/>
                  </a:lnTo>
                  <a:lnTo>
                    <a:pt x="41148" y="164477"/>
                  </a:lnTo>
                  <a:lnTo>
                    <a:pt x="38252" y="163474"/>
                  </a:lnTo>
                  <a:lnTo>
                    <a:pt x="36245" y="161467"/>
                  </a:lnTo>
                  <a:lnTo>
                    <a:pt x="34264" y="159448"/>
                  </a:lnTo>
                  <a:lnTo>
                    <a:pt x="33286" y="156578"/>
                  </a:lnTo>
                  <a:lnTo>
                    <a:pt x="33286" y="52616"/>
                  </a:lnTo>
                  <a:close/>
                </a:path>
                <a:path w="2092959" h="240029">
                  <a:moveTo>
                    <a:pt x="104089" y="189674"/>
                  </a:moveTo>
                  <a:lnTo>
                    <a:pt x="74409" y="189674"/>
                  </a:lnTo>
                  <a:lnTo>
                    <a:pt x="72097" y="195135"/>
                  </a:lnTo>
                  <a:lnTo>
                    <a:pt x="104089" y="195135"/>
                  </a:lnTo>
                  <a:lnTo>
                    <a:pt x="104089" y="189674"/>
                  </a:lnTo>
                  <a:close/>
                </a:path>
                <a:path w="2092959" h="240029">
                  <a:moveTo>
                    <a:pt x="104089" y="52616"/>
                  </a:moveTo>
                  <a:lnTo>
                    <a:pt x="70802" y="52616"/>
                  </a:lnTo>
                  <a:lnTo>
                    <a:pt x="70746" y="156578"/>
                  </a:lnTo>
                  <a:lnTo>
                    <a:pt x="70599" y="158064"/>
                  </a:lnTo>
                  <a:lnTo>
                    <a:pt x="69608" y="159994"/>
                  </a:lnTo>
                  <a:lnTo>
                    <a:pt x="67856" y="161785"/>
                  </a:lnTo>
                  <a:lnTo>
                    <a:pt x="66141" y="163588"/>
                  </a:lnTo>
                  <a:lnTo>
                    <a:pt x="63246" y="164477"/>
                  </a:lnTo>
                  <a:lnTo>
                    <a:pt x="104089" y="164477"/>
                  </a:lnTo>
                  <a:lnTo>
                    <a:pt x="104089" y="52616"/>
                  </a:lnTo>
                  <a:close/>
                </a:path>
                <a:path w="2092959" h="240029">
                  <a:moveTo>
                    <a:pt x="234353" y="52616"/>
                  </a:moveTo>
                  <a:lnTo>
                    <a:pt x="193624" y="52616"/>
                  </a:lnTo>
                  <a:lnTo>
                    <a:pt x="183551" y="53191"/>
                  </a:lnTo>
                  <a:lnTo>
                    <a:pt x="149380" y="81783"/>
                  </a:lnTo>
                  <a:lnTo>
                    <a:pt x="148640" y="91236"/>
                  </a:lnTo>
                  <a:lnTo>
                    <a:pt x="148640" y="98882"/>
                  </a:lnTo>
                  <a:lnTo>
                    <a:pt x="172658" y="135377"/>
                  </a:lnTo>
                  <a:lnTo>
                    <a:pt x="190728" y="137756"/>
                  </a:lnTo>
                  <a:lnTo>
                    <a:pt x="204330" y="137756"/>
                  </a:lnTo>
                  <a:lnTo>
                    <a:pt x="206286" y="139877"/>
                  </a:lnTo>
                  <a:lnTo>
                    <a:pt x="206286" y="160235"/>
                  </a:lnTo>
                  <a:lnTo>
                    <a:pt x="205638" y="161874"/>
                  </a:lnTo>
                  <a:lnTo>
                    <a:pt x="204355" y="162941"/>
                  </a:lnTo>
                  <a:lnTo>
                    <a:pt x="203073" y="163969"/>
                  </a:lnTo>
                  <a:lnTo>
                    <a:pt x="200710" y="164477"/>
                  </a:lnTo>
                  <a:lnTo>
                    <a:pt x="149999" y="164477"/>
                  </a:lnTo>
                  <a:lnTo>
                    <a:pt x="149999" y="195135"/>
                  </a:lnTo>
                  <a:lnTo>
                    <a:pt x="194652" y="195135"/>
                  </a:lnTo>
                  <a:lnTo>
                    <a:pt x="204639" y="194537"/>
                  </a:lnTo>
                  <a:lnTo>
                    <a:pt x="236639" y="173574"/>
                  </a:lnTo>
                  <a:lnTo>
                    <a:pt x="239623" y="156768"/>
                  </a:lnTo>
                  <a:lnTo>
                    <a:pt x="239623" y="144957"/>
                  </a:lnTo>
                  <a:lnTo>
                    <a:pt x="215612" y="108040"/>
                  </a:lnTo>
                  <a:lnTo>
                    <a:pt x="198056" y="105498"/>
                  </a:lnTo>
                  <a:lnTo>
                    <a:pt x="186728" y="105498"/>
                  </a:lnTo>
                  <a:lnTo>
                    <a:pt x="184924" y="105003"/>
                  </a:lnTo>
                  <a:lnTo>
                    <a:pt x="182524" y="103035"/>
                  </a:lnTo>
                  <a:lnTo>
                    <a:pt x="181927" y="101409"/>
                  </a:lnTo>
                  <a:lnTo>
                    <a:pt x="181927" y="87591"/>
                  </a:lnTo>
                  <a:lnTo>
                    <a:pt x="182638" y="86017"/>
                  </a:lnTo>
                  <a:lnTo>
                    <a:pt x="185508" y="83832"/>
                  </a:lnTo>
                  <a:lnTo>
                    <a:pt x="187820" y="83273"/>
                  </a:lnTo>
                  <a:lnTo>
                    <a:pt x="234353" y="83273"/>
                  </a:lnTo>
                  <a:lnTo>
                    <a:pt x="234353" y="52616"/>
                  </a:lnTo>
                  <a:close/>
                </a:path>
                <a:path w="2092959" h="240029">
                  <a:moveTo>
                    <a:pt x="344385" y="52616"/>
                  </a:moveTo>
                  <a:lnTo>
                    <a:pt x="331990" y="52616"/>
                  </a:lnTo>
                  <a:lnTo>
                    <a:pt x="320396" y="53327"/>
                  </a:lnTo>
                  <a:lnTo>
                    <a:pt x="287264" y="78693"/>
                  </a:lnTo>
                  <a:lnTo>
                    <a:pt x="284441" y="147586"/>
                  </a:lnTo>
                  <a:lnTo>
                    <a:pt x="285220" y="159121"/>
                  </a:lnTo>
                  <a:lnTo>
                    <a:pt x="312559" y="192289"/>
                  </a:lnTo>
                  <a:lnTo>
                    <a:pt x="334619" y="195135"/>
                  </a:lnTo>
                  <a:lnTo>
                    <a:pt x="379336" y="195135"/>
                  </a:lnTo>
                  <a:lnTo>
                    <a:pt x="379336" y="164477"/>
                  </a:lnTo>
                  <a:lnTo>
                    <a:pt x="326885" y="164477"/>
                  </a:lnTo>
                  <a:lnTo>
                    <a:pt x="323227" y="163499"/>
                  </a:lnTo>
                  <a:lnTo>
                    <a:pt x="320992" y="161531"/>
                  </a:lnTo>
                  <a:lnTo>
                    <a:pt x="318820" y="159562"/>
                  </a:lnTo>
                  <a:lnTo>
                    <a:pt x="317715" y="156667"/>
                  </a:lnTo>
                  <a:lnTo>
                    <a:pt x="317715" y="138531"/>
                  </a:lnTo>
                  <a:lnTo>
                    <a:pt x="387756" y="138531"/>
                  </a:lnTo>
                  <a:lnTo>
                    <a:pt x="387756" y="107873"/>
                  </a:lnTo>
                  <a:lnTo>
                    <a:pt x="317715" y="107873"/>
                  </a:lnTo>
                  <a:lnTo>
                    <a:pt x="317751" y="90525"/>
                  </a:lnTo>
                  <a:lnTo>
                    <a:pt x="318490" y="87655"/>
                  </a:lnTo>
                  <a:lnTo>
                    <a:pt x="321576" y="84150"/>
                  </a:lnTo>
                  <a:lnTo>
                    <a:pt x="324675" y="83273"/>
                  </a:lnTo>
                  <a:lnTo>
                    <a:pt x="385870" y="83273"/>
                  </a:lnTo>
                  <a:lnTo>
                    <a:pt x="384959" y="79287"/>
                  </a:lnTo>
                  <a:lnTo>
                    <a:pt x="354299" y="53370"/>
                  </a:lnTo>
                  <a:lnTo>
                    <a:pt x="344385" y="52616"/>
                  </a:lnTo>
                  <a:close/>
                </a:path>
                <a:path w="2092959" h="240029">
                  <a:moveTo>
                    <a:pt x="385870" y="83273"/>
                  </a:moveTo>
                  <a:lnTo>
                    <a:pt x="347687" y="83273"/>
                  </a:lnTo>
                  <a:lnTo>
                    <a:pt x="350164" y="84239"/>
                  </a:lnTo>
                  <a:lnTo>
                    <a:pt x="354025" y="88049"/>
                  </a:lnTo>
                  <a:lnTo>
                    <a:pt x="354990" y="90525"/>
                  </a:lnTo>
                  <a:lnTo>
                    <a:pt x="354990" y="107873"/>
                  </a:lnTo>
                  <a:lnTo>
                    <a:pt x="387756" y="107873"/>
                  </a:lnTo>
                  <a:lnTo>
                    <a:pt x="387756" y="98882"/>
                  </a:lnTo>
                  <a:lnTo>
                    <a:pt x="387064" y="88582"/>
                  </a:lnTo>
                  <a:lnTo>
                    <a:pt x="386872" y="87655"/>
                  </a:lnTo>
                  <a:lnTo>
                    <a:pt x="385870" y="83273"/>
                  </a:lnTo>
                  <a:close/>
                </a:path>
                <a:path w="2092959" h="240029">
                  <a:moveTo>
                    <a:pt x="509282" y="164477"/>
                  </a:moveTo>
                  <a:lnTo>
                    <a:pt x="428129" y="164477"/>
                  </a:lnTo>
                  <a:lnTo>
                    <a:pt x="428129" y="195135"/>
                  </a:lnTo>
                  <a:lnTo>
                    <a:pt x="509282" y="195135"/>
                  </a:lnTo>
                  <a:lnTo>
                    <a:pt x="509282" y="164477"/>
                  </a:lnTo>
                  <a:close/>
                </a:path>
                <a:path w="2092959" h="240029">
                  <a:moveTo>
                    <a:pt x="479272" y="52616"/>
                  </a:moveTo>
                  <a:lnTo>
                    <a:pt x="428129" y="52616"/>
                  </a:lnTo>
                  <a:lnTo>
                    <a:pt x="428129" y="83273"/>
                  </a:lnTo>
                  <a:lnTo>
                    <a:pt x="447344" y="83273"/>
                  </a:lnTo>
                  <a:lnTo>
                    <a:pt x="447344" y="164477"/>
                  </a:lnTo>
                  <a:lnTo>
                    <a:pt x="480631" y="164477"/>
                  </a:lnTo>
                  <a:lnTo>
                    <a:pt x="480631" y="95605"/>
                  </a:lnTo>
                  <a:lnTo>
                    <a:pt x="480758" y="93167"/>
                  </a:lnTo>
                  <a:lnTo>
                    <a:pt x="481761" y="90728"/>
                  </a:lnTo>
                  <a:lnTo>
                    <a:pt x="483641" y="88277"/>
                  </a:lnTo>
                  <a:lnTo>
                    <a:pt x="485571" y="85839"/>
                  </a:lnTo>
                  <a:lnTo>
                    <a:pt x="488442" y="84620"/>
                  </a:lnTo>
                  <a:lnTo>
                    <a:pt x="527469" y="84620"/>
                  </a:lnTo>
                  <a:lnTo>
                    <a:pt x="527469" y="58077"/>
                  </a:lnTo>
                  <a:lnTo>
                    <a:pt x="477164" y="58077"/>
                  </a:lnTo>
                  <a:lnTo>
                    <a:pt x="479272" y="52616"/>
                  </a:lnTo>
                  <a:close/>
                </a:path>
                <a:path w="2092959" h="240029">
                  <a:moveTo>
                    <a:pt x="527469" y="52616"/>
                  </a:moveTo>
                  <a:lnTo>
                    <a:pt x="485343" y="52616"/>
                  </a:lnTo>
                  <a:lnTo>
                    <a:pt x="479425" y="54444"/>
                  </a:lnTo>
                  <a:lnTo>
                    <a:pt x="477164" y="58077"/>
                  </a:lnTo>
                  <a:lnTo>
                    <a:pt x="527469" y="58077"/>
                  </a:lnTo>
                  <a:lnTo>
                    <a:pt x="527469" y="52616"/>
                  </a:lnTo>
                  <a:close/>
                </a:path>
                <a:path w="2092959" h="240029">
                  <a:moveTo>
                    <a:pt x="770648" y="52616"/>
                  </a:moveTo>
                  <a:lnTo>
                    <a:pt x="758253" y="52616"/>
                  </a:lnTo>
                  <a:lnTo>
                    <a:pt x="746664" y="53327"/>
                  </a:lnTo>
                  <a:lnTo>
                    <a:pt x="713533" y="78693"/>
                  </a:lnTo>
                  <a:lnTo>
                    <a:pt x="710704" y="147586"/>
                  </a:lnTo>
                  <a:lnTo>
                    <a:pt x="711483" y="159121"/>
                  </a:lnTo>
                  <a:lnTo>
                    <a:pt x="738835" y="192289"/>
                  </a:lnTo>
                  <a:lnTo>
                    <a:pt x="760895" y="195135"/>
                  </a:lnTo>
                  <a:lnTo>
                    <a:pt x="805611" y="195135"/>
                  </a:lnTo>
                  <a:lnTo>
                    <a:pt x="805611" y="164477"/>
                  </a:lnTo>
                  <a:lnTo>
                    <a:pt x="753160" y="164477"/>
                  </a:lnTo>
                  <a:lnTo>
                    <a:pt x="749490" y="163499"/>
                  </a:lnTo>
                  <a:lnTo>
                    <a:pt x="745083" y="159562"/>
                  </a:lnTo>
                  <a:lnTo>
                    <a:pt x="743991" y="156667"/>
                  </a:lnTo>
                  <a:lnTo>
                    <a:pt x="743991" y="138531"/>
                  </a:lnTo>
                  <a:lnTo>
                    <a:pt x="814031" y="138531"/>
                  </a:lnTo>
                  <a:lnTo>
                    <a:pt x="814031" y="107873"/>
                  </a:lnTo>
                  <a:lnTo>
                    <a:pt x="743991" y="107873"/>
                  </a:lnTo>
                  <a:lnTo>
                    <a:pt x="744027" y="90525"/>
                  </a:lnTo>
                  <a:lnTo>
                    <a:pt x="744766" y="87655"/>
                  </a:lnTo>
                  <a:lnTo>
                    <a:pt x="747852" y="84150"/>
                  </a:lnTo>
                  <a:lnTo>
                    <a:pt x="750951" y="83273"/>
                  </a:lnTo>
                  <a:lnTo>
                    <a:pt x="812145" y="83273"/>
                  </a:lnTo>
                  <a:lnTo>
                    <a:pt x="811233" y="79287"/>
                  </a:lnTo>
                  <a:lnTo>
                    <a:pt x="780567" y="53370"/>
                  </a:lnTo>
                  <a:lnTo>
                    <a:pt x="770648" y="52616"/>
                  </a:lnTo>
                  <a:close/>
                </a:path>
                <a:path w="2092959" h="240029">
                  <a:moveTo>
                    <a:pt x="812145" y="83273"/>
                  </a:moveTo>
                  <a:lnTo>
                    <a:pt x="773950" y="83273"/>
                  </a:lnTo>
                  <a:lnTo>
                    <a:pt x="776439" y="84239"/>
                  </a:lnTo>
                  <a:lnTo>
                    <a:pt x="780288" y="88049"/>
                  </a:lnTo>
                  <a:lnTo>
                    <a:pt x="781253" y="90525"/>
                  </a:lnTo>
                  <a:lnTo>
                    <a:pt x="781253" y="107873"/>
                  </a:lnTo>
                  <a:lnTo>
                    <a:pt x="814031" y="107873"/>
                  </a:lnTo>
                  <a:lnTo>
                    <a:pt x="814031" y="98882"/>
                  </a:lnTo>
                  <a:lnTo>
                    <a:pt x="813340" y="88582"/>
                  </a:lnTo>
                  <a:lnTo>
                    <a:pt x="813148" y="87655"/>
                  </a:lnTo>
                  <a:lnTo>
                    <a:pt x="812145" y="83273"/>
                  </a:lnTo>
                  <a:close/>
                </a:path>
                <a:path w="2092959" h="240029">
                  <a:moveTo>
                    <a:pt x="883056" y="52616"/>
                  </a:moveTo>
                  <a:lnTo>
                    <a:pt x="844118" y="52616"/>
                  </a:lnTo>
                  <a:lnTo>
                    <a:pt x="885304" y="121754"/>
                  </a:lnTo>
                  <a:lnTo>
                    <a:pt x="840905" y="195135"/>
                  </a:lnTo>
                  <a:lnTo>
                    <a:pt x="878497" y="195135"/>
                  </a:lnTo>
                  <a:lnTo>
                    <a:pt x="904201" y="150990"/>
                  </a:lnTo>
                  <a:lnTo>
                    <a:pt x="941201" y="150990"/>
                  </a:lnTo>
                  <a:lnTo>
                    <a:pt x="922832" y="120726"/>
                  </a:lnTo>
                  <a:lnTo>
                    <a:pt x="940873" y="91300"/>
                  </a:lnTo>
                  <a:lnTo>
                    <a:pt x="904900" y="91300"/>
                  </a:lnTo>
                  <a:lnTo>
                    <a:pt x="883056" y="52616"/>
                  </a:lnTo>
                  <a:close/>
                </a:path>
                <a:path w="2092959" h="240029">
                  <a:moveTo>
                    <a:pt x="941201" y="150990"/>
                  </a:moveTo>
                  <a:lnTo>
                    <a:pt x="904201" y="150990"/>
                  </a:lnTo>
                  <a:lnTo>
                    <a:pt x="928738" y="195135"/>
                  </a:lnTo>
                  <a:lnTo>
                    <a:pt x="967994" y="195135"/>
                  </a:lnTo>
                  <a:lnTo>
                    <a:pt x="941201" y="150990"/>
                  </a:lnTo>
                  <a:close/>
                </a:path>
                <a:path w="2092959" h="240029">
                  <a:moveTo>
                    <a:pt x="964590" y="52616"/>
                  </a:moveTo>
                  <a:lnTo>
                    <a:pt x="927201" y="52616"/>
                  </a:lnTo>
                  <a:lnTo>
                    <a:pt x="904900" y="91300"/>
                  </a:lnTo>
                  <a:lnTo>
                    <a:pt x="940873" y="91300"/>
                  </a:lnTo>
                  <a:lnTo>
                    <a:pt x="964590" y="52616"/>
                  </a:lnTo>
                  <a:close/>
                </a:path>
                <a:path w="2092959" h="240029">
                  <a:moveTo>
                    <a:pt x="1025017" y="52616"/>
                  </a:moveTo>
                  <a:lnTo>
                    <a:pt x="993025" y="52616"/>
                  </a:lnTo>
                  <a:lnTo>
                    <a:pt x="993025" y="239852"/>
                  </a:lnTo>
                  <a:lnTo>
                    <a:pt x="1026363" y="239852"/>
                  </a:lnTo>
                  <a:lnTo>
                    <a:pt x="1026363" y="195135"/>
                  </a:lnTo>
                  <a:lnTo>
                    <a:pt x="1050074" y="195135"/>
                  </a:lnTo>
                  <a:lnTo>
                    <a:pt x="1087666" y="183629"/>
                  </a:lnTo>
                  <a:lnTo>
                    <a:pt x="1098154" y="164477"/>
                  </a:lnTo>
                  <a:lnTo>
                    <a:pt x="1026363" y="164477"/>
                  </a:lnTo>
                  <a:lnTo>
                    <a:pt x="1026363" y="90208"/>
                  </a:lnTo>
                  <a:lnTo>
                    <a:pt x="1027277" y="88188"/>
                  </a:lnTo>
                  <a:lnTo>
                    <a:pt x="1030871" y="84251"/>
                  </a:lnTo>
                  <a:lnTo>
                    <a:pt x="1033843" y="83273"/>
                  </a:lnTo>
                  <a:lnTo>
                    <a:pt x="1098203" y="83273"/>
                  </a:lnTo>
                  <a:lnTo>
                    <a:pt x="1097137" y="78773"/>
                  </a:lnTo>
                  <a:lnTo>
                    <a:pt x="1093243" y="70580"/>
                  </a:lnTo>
                  <a:lnTo>
                    <a:pt x="1087793" y="64058"/>
                  </a:lnTo>
                  <a:lnTo>
                    <a:pt x="1080785" y="59056"/>
                  </a:lnTo>
                  <a:lnTo>
                    <a:pt x="1078424" y="58077"/>
                  </a:lnTo>
                  <a:lnTo>
                    <a:pt x="1022642" y="58077"/>
                  </a:lnTo>
                  <a:lnTo>
                    <a:pt x="1025017" y="52616"/>
                  </a:lnTo>
                  <a:close/>
                </a:path>
                <a:path w="2092959" h="240029">
                  <a:moveTo>
                    <a:pt x="1098203" y="83273"/>
                  </a:moveTo>
                  <a:lnTo>
                    <a:pt x="1057808" y="83273"/>
                  </a:lnTo>
                  <a:lnTo>
                    <a:pt x="1061453" y="84251"/>
                  </a:lnTo>
                  <a:lnTo>
                    <a:pt x="1065860" y="88188"/>
                  </a:lnTo>
                  <a:lnTo>
                    <a:pt x="1066977" y="91084"/>
                  </a:lnTo>
                  <a:lnTo>
                    <a:pt x="1066977" y="156667"/>
                  </a:lnTo>
                  <a:lnTo>
                    <a:pt x="1065860" y="159562"/>
                  </a:lnTo>
                  <a:lnTo>
                    <a:pt x="1061453" y="163499"/>
                  </a:lnTo>
                  <a:lnTo>
                    <a:pt x="1057808" y="164477"/>
                  </a:lnTo>
                  <a:lnTo>
                    <a:pt x="1098154" y="164477"/>
                  </a:lnTo>
                  <a:lnTo>
                    <a:pt x="1099465" y="159019"/>
                  </a:lnTo>
                  <a:lnTo>
                    <a:pt x="1100251" y="147586"/>
                  </a:lnTo>
                  <a:lnTo>
                    <a:pt x="1100251" y="100164"/>
                  </a:lnTo>
                  <a:lnTo>
                    <a:pt x="1099473" y="88635"/>
                  </a:lnTo>
                  <a:lnTo>
                    <a:pt x="1098203" y="83273"/>
                  </a:lnTo>
                  <a:close/>
                </a:path>
                <a:path w="2092959" h="240029">
                  <a:moveTo>
                    <a:pt x="1050074" y="52616"/>
                  </a:moveTo>
                  <a:lnTo>
                    <a:pt x="1030782" y="52616"/>
                  </a:lnTo>
                  <a:lnTo>
                    <a:pt x="1024788" y="54444"/>
                  </a:lnTo>
                  <a:lnTo>
                    <a:pt x="1022642" y="58077"/>
                  </a:lnTo>
                  <a:lnTo>
                    <a:pt x="1078424" y="58077"/>
                  </a:lnTo>
                  <a:lnTo>
                    <a:pt x="1072162" y="55479"/>
                  </a:lnTo>
                  <a:lnTo>
                    <a:pt x="1061925" y="53332"/>
                  </a:lnTo>
                  <a:lnTo>
                    <a:pt x="1050074" y="52616"/>
                  </a:lnTo>
                  <a:close/>
                </a:path>
                <a:path w="2092959" h="240029">
                  <a:moveTo>
                    <a:pt x="1196924" y="52616"/>
                  </a:moveTo>
                  <a:lnTo>
                    <a:pt x="1184529" y="52616"/>
                  </a:lnTo>
                  <a:lnTo>
                    <a:pt x="1172934" y="53327"/>
                  </a:lnTo>
                  <a:lnTo>
                    <a:pt x="1139802" y="78693"/>
                  </a:lnTo>
                  <a:lnTo>
                    <a:pt x="1136980" y="147586"/>
                  </a:lnTo>
                  <a:lnTo>
                    <a:pt x="1137758" y="159121"/>
                  </a:lnTo>
                  <a:lnTo>
                    <a:pt x="1165098" y="192289"/>
                  </a:lnTo>
                  <a:lnTo>
                    <a:pt x="1187157" y="195135"/>
                  </a:lnTo>
                  <a:lnTo>
                    <a:pt x="1231874" y="195135"/>
                  </a:lnTo>
                  <a:lnTo>
                    <a:pt x="1231874" y="164477"/>
                  </a:lnTo>
                  <a:lnTo>
                    <a:pt x="1179423" y="164477"/>
                  </a:lnTo>
                  <a:lnTo>
                    <a:pt x="1175766" y="163499"/>
                  </a:lnTo>
                  <a:lnTo>
                    <a:pt x="1173530" y="161531"/>
                  </a:lnTo>
                  <a:lnTo>
                    <a:pt x="1171346" y="159562"/>
                  </a:lnTo>
                  <a:lnTo>
                    <a:pt x="1170254" y="156667"/>
                  </a:lnTo>
                  <a:lnTo>
                    <a:pt x="1170254" y="138531"/>
                  </a:lnTo>
                  <a:lnTo>
                    <a:pt x="1240294" y="138531"/>
                  </a:lnTo>
                  <a:lnTo>
                    <a:pt x="1240294" y="107873"/>
                  </a:lnTo>
                  <a:lnTo>
                    <a:pt x="1170254" y="107873"/>
                  </a:lnTo>
                  <a:lnTo>
                    <a:pt x="1170290" y="90525"/>
                  </a:lnTo>
                  <a:lnTo>
                    <a:pt x="1171028" y="87655"/>
                  </a:lnTo>
                  <a:lnTo>
                    <a:pt x="1174115" y="84150"/>
                  </a:lnTo>
                  <a:lnTo>
                    <a:pt x="1177226" y="83273"/>
                  </a:lnTo>
                  <a:lnTo>
                    <a:pt x="1238412" y="83273"/>
                  </a:lnTo>
                  <a:lnTo>
                    <a:pt x="1237502" y="79287"/>
                  </a:lnTo>
                  <a:lnTo>
                    <a:pt x="1206837" y="53370"/>
                  </a:lnTo>
                  <a:lnTo>
                    <a:pt x="1196924" y="52616"/>
                  </a:lnTo>
                  <a:close/>
                </a:path>
                <a:path w="2092959" h="240029">
                  <a:moveTo>
                    <a:pt x="1238412" y="83273"/>
                  </a:moveTo>
                  <a:lnTo>
                    <a:pt x="1200226" y="83273"/>
                  </a:lnTo>
                  <a:lnTo>
                    <a:pt x="1202702" y="84239"/>
                  </a:lnTo>
                  <a:lnTo>
                    <a:pt x="1206563" y="88049"/>
                  </a:lnTo>
                  <a:lnTo>
                    <a:pt x="1207528" y="90525"/>
                  </a:lnTo>
                  <a:lnTo>
                    <a:pt x="1207528" y="107873"/>
                  </a:lnTo>
                  <a:lnTo>
                    <a:pt x="1240294" y="107873"/>
                  </a:lnTo>
                  <a:lnTo>
                    <a:pt x="1240294" y="98882"/>
                  </a:lnTo>
                  <a:lnTo>
                    <a:pt x="1239605" y="88582"/>
                  </a:lnTo>
                  <a:lnTo>
                    <a:pt x="1239413" y="87655"/>
                  </a:lnTo>
                  <a:lnTo>
                    <a:pt x="1238412" y="83273"/>
                  </a:lnTo>
                  <a:close/>
                </a:path>
                <a:path w="2092959" h="240029">
                  <a:moveTo>
                    <a:pt x="1361821" y="164477"/>
                  </a:moveTo>
                  <a:lnTo>
                    <a:pt x="1280668" y="164477"/>
                  </a:lnTo>
                  <a:lnTo>
                    <a:pt x="1280668" y="195135"/>
                  </a:lnTo>
                  <a:lnTo>
                    <a:pt x="1361821" y="195135"/>
                  </a:lnTo>
                  <a:lnTo>
                    <a:pt x="1361821" y="164477"/>
                  </a:lnTo>
                  <a:close/>
                </a:path>
                <a:path w="2092959" h="240029">
                  <a:moveTo>
                    <a:pt x="1331810" y="52616"/>
                  </a:moveTo>
                  <a:lnTo>
                    <a:pt x="1280668" y="52616"/>
                  </a:lnTo>
                  <a:lnTo>
                    <a:pt x="1280668" y="83273"/>
                  </a:lnTo>
                  <a:lnTo>
                    <a:pt x="1299883" y="83273"/>
                  </a:lnTo>
                  <a:lnTo>
                    <a:pt x="1299883" y="164477"/>
                  </a:lnTo>
                  <a:lnTo>
                    <a:pt x="1333157" y="164477"/>
                  </a:lnTo>
                  <a:lnTo>
                    <a:pt x="1333157" y="95605"/>
                  </a:lnTo>
                  <a:lnTo>
                    <a:pt x="1333296" y="93167"/>
                  </a:lnTo>
                  <a:lnTo>
                    <a:pt x="1334300" y="90728"/>
                  </a:lnTo>
                  <a:lnTo>
                    <a:pt x="1336179" y="88277"/>
                  </a:lnTo>
                  <a:lnTo>
                    <a:pt x="1338110" y="85839"/>
                  </a:lnTo>
                  <a:lnTo>
                    <a:pt x="1340980" y="84620"/>
                  </a:lnTo>
                  <a:lnTo>
                    <a:pt x="1380007" y="84620"/>
                  </a:lnTo>
                  <a:lnTo>
                    <a:pt x="1380007" y="58077"/>
                  </a:lnTo>
                  <a:lnTo>
                    <a:pt x="1329690" y="58077"/>
                  </a:lnTo>
                  <a:lnTo>
                    <a:pt x="1331810" y="52616"/>
                  </a:lnTo>
                  <a:close/>
                </a:path>
                <a:path w="2092959" h="240029">
                  <a:moveTo>
                    <a:pt x="1380007" y="52616"/>
                  </a:moveTo>
                  <a:lnTo>
                    <a:pt x="1337881" y="52616"/>
                  </a:lnTo>
                  <a:lnTo>
                    <a:pt x="1331963" y="54444"/>
                  </a:lnTo>
                  <a:lnTo>
                    <a:pt x="1329690" y="58077"/>
                  </a:lnTo>
                  <a:lnTo>
                    <a:pt x="1380007" y="58077"/>
                  </a:lnTo>
                  <a:lnTo>
                    <a:pt x="1380007" y="52616"/>
                  </a:lnTo>
                  <a:close/>
                </a:path>
                <a:path w="2092959" h="240029">
                  <a:moveTo>
                    <a:pt x="1490738" y="0"/>
                  </a:moveTo>
                  <a:lnTo>
                    <a:pt x="1454823" y="0"/>
                  </a:lnTo>
                  <a:lnTo>
                    <a:pt x="1454823" y="34569"/>
                  </a:lnTo>
                  <a:lnTo>
                    <a:pt x="1490738" y="34569"/>
                  </a:lnTo>
                  <a:lnTo>
                    <a:pt x="1490738" y="0"/>
                  </a:lnTo>
                  <a:close/>
                </a:path>
                <a:path w="2092959" h="240029">
                  <a:moveTo>
                    <a:pt x="1489456" y="52616"/>
                  </a:moveTo>
                  <a:lnTo>
                    <a:pt x="1417497" y="52616"/>
                  </a:lnTo>
                  <a:lnTo>
                    <a:pt x="1417497" y="83273"/>
                  </a:lnTo>
                  <a:lnTo>
                    <a:pt x="1456169" y="83273"/>
                  </a:lnTo>
                  <a:lnTo>
                    <a:pt x="1456169" y="195135"/>
                  </a:lnTo>
                  <a:lnTo>
                    <a:pt x="1528394" y="195135"/>
                  </a:lnTo>
                  <a:lnTo>
                    <a:pt x="1528394" y="164477"/>
                  </a:lnTo>
                  <a:lnTo>
                    <a:pt x="1489456" y="164477"/>
                  </a:lnTo>
                  <a:lnTo>
                    <a:pt x="1489456" y="52616"/>
                  </a:lnTo>
                  <a:close/>
                </a:path>
                <a:path w="2092959" h="240029">
                  <a:moveTo>
                    <a:pt x="1623187" y="52616"/>
                  </a:moveTo>
                  <a:lnTo>
                    <a:pt x="1610791" y="52616"/>
                  </a:lnTo>
                  <a:lnTo>
                    <a:pt x="1599202" y="53327"/>
                  </a:lnTo>
                  <a:lnTo>
                    <a:pt x="1566071" y="78693"/>
                  </a:lnTo>
                  <a:lnTo>
                    <a:pt x="1563243" y="147586"/>
                  </a:lnTo>
                  <a:lnTo>
                    <a:pt x="1564021" y="159121"/>
                  </a:lnTo>
                  <a:lnTo>
                    <a:pt x="1591371" y="192289"/>
                  </a:lnTo>
                  <a:lnTo>
                    <a:pt x="1613420" y="195135"/>
                  </a:lnTo>
                  <a:lnTo>
                    <a:pt x="1658150" y="195135"/>
                  </a:lnTo>
                  <a:lnTo>
                    <a:pt x="1658150" y="164477"/>
                  </a:lnTo>
                  <a:lnTo>
                    <a:pt x="1605686" y="164477"/>
                  </a:lnTo>
                  <a:lnTo>
                    <a:pt x="1602028" y="163499"/>
                  </a:lnTo>
                  <a:lnTo>
                    <a:pt x="1597621" y="159562"/>
                  </a:lnTo>
                  <a:lnTo>
                    <a:pt x="1596529" y="156667"/>
                  </a:lnTo>
                  <a:lnTo>
                    <a:pt x="1596529" y="138531"/>
                  </a:lnTo>
                  <a:lnTo>
                    <a:pt x="1666557" y="138531"/>
                  </a:lnTo>
                  <a:lnTo>
                    <a:pt x="1666557" y="107873"/>
                  </a:lnTo>
                  <a:lnTo>
                    <a:pt x="1596529" y="107873"/>
                  </a:lnTo>
                  <a:lnTo>
                    <a:pt x="1596565" y="90525"/>
                  </a:lnTo>
                  <a:lnTo>
                    <a:pt x="1597304" y="87655"/>
                  </a:lnTo>
                  <a:lnTo>
                    <a:pt x="1600390" y="84150"/>
                  </a:lnTo>
                  <a:lnTo>
                    <a:pt x="1603489" y="83273"/>
                  </a:lnTo>
                  <a:lnTo>
                    <a:pt x="1664675" y="83273"/>
                  </a:lnTo>
                  <a:lnTo>
                    <a:pt x="1663765" y="79287"/>
                  </a:lnTo>
                  <a:lnTo>
                    <a:pt x="1633105" y="53370"/>
                  </a:lnTo>
                  <a:lnTo>
                    <a:pt x="1623187" y="52616"/>
                  </a:lnTo>
                  <a:close/>
                </a:path>
                <a:path w="2092959" h="240029">
                  <a:moveTo>
                    <a:pt x="1664675" y="83273"/>
                  </a:moveTo>
                  <a:lnTo>
                    <a:pt x="1626489" y="83273"/>
                  </a:lnTo>
                  <a:lnTo>
                    <a:pt x="1628978" y="84239"/>
                  </a:lnTo>
                  <a:lnTo>
                    <a:pt x="1632826" y="88049"/>
                  </a:lnTo>
                  <a:lnTo>
                    <a:pt x="1633791" y="90525"/>
                  </a:lnTo>
                  <a:lnTo>
                    <a:pt x="1633791" y="107873"/>
                  </a:lnTo>
                  <a:lnTo>
                    <a:pt x="1666557" y="107873"/>
                  </a:lnTo>
                  <a:lnTo>
                    <a:pt x="1666557" y="98882"/>
                  </a:lnTo>
                  <a:lnTo>
                    <a:pt x="1665867" y="88582"/>
                  </a:lnTo>
                  <a:lnTo>
                    <a:pt x="1665676" y="87655"/>
                  </a:lnTo>
                  <a:lnTo>
                    <a:pt x="1664675" y="83273"/>
                  </a:lnTo>
                  <a:close/>
                </a:path>
                <a:path w="2092959" h="240029">
                  <a:moveTo>
                    <a:pt x="1735467" y="52616"/>
                  </a:moveTo>
                  <a:lnTo>
                    <a:pt x="1703476" y="52616"/>
                  </a:lnTo>
                  <a:lnTo>
                    <a:pt x="1703476" y="195135"/>
                  </a:lnTo>
                  <a:lnTo>
                    <a:pt x="1736813" y="195135"/>
                  </a:lnTo>
                  <a:lnTo>
                    <a:pt x="1736813" y="90208"/>
                  </a:lnTo>
                  <a:lnTo>
                    <a:pt x="1737715" y="88188"/>
                  </a:lnTo>
                  <a:lnTo>
                    <a:pt x="1741309" y="84251"/>
                  </a:lnTo>
                  <a:lnTo>
                    <a:pt x="1744294" y="83273"/>
                  </a:lnTo>
                  <a:lnTo>
                    <a:pt x="1808690" y="83273"/>
                  </a:lnTo>
                  <a:lnTo>
                    <a:pt x="1807700" y="78965"/>
                  </a:lnTo>
                  <a:lnTo>
                    <a:pt x="1803946" y="70771"/>
                  </a:lnTo>
                  <a:lnTo>
                    <a:pt x="1798688" y="64185"/>
                  </a:lnTo>
                  <a:lnTo>
                    <a:pt x="1791961" y="59125"/>
                  </a:lnTo>
                  <a:lnTo>
                    <a:pt x="1789593" y="58077"/>
                  </a:lnTo>
                  <a:lnTo>
                    <a:pt x="1733092" y="58077"/>
                  </a:lnTo>
                  <a:lnTo>
                    <a:pt x="1735467" y="52616"/>
                  </a:lnTo>
                  <a:close/>
                </a:path>
                <a:path w="2092959" h="240029">
                  <a:moveTo>
                    <a:pt x="1808690" y="83273"/>
                  </a:moveTo>
                  <a:lnTo>
                    <a:pt x="1769567" y="83273"/>
                  </a:lnTo>
                  <a:lnTo>
                    <a:pt x="1772437" y="84277"/>
                  </a:lnTo>
                  <a:lnTo>
                    <a:pt x="1776412" y="88303"/>
                  </a:lnTo>
                  <a:lnTo>
                    <a:pt x="1777428" y="91173"/>
                  </a:lnTo>
                  <a:lnTo>
                    <a:pt x="1777428" y="195135"/>
                  </a:lnTo>
                  <a:lnTo>
                    <a:pt x="1810702" y="195135"/>
                  </a:lnTo>
                  <a:lnTo>
                    <a:pt x="1810702" y="100164"/>
                  </a:lnTo>
                  <a:lnTo>
                    <a:pt x="1809952" y="88763"/>
                  </a:lnTo>
                  <a:lnTo>
                    <a:pt x="1808690" y="83273"/>
                  </a:lnTo>
                  <a:close/>
                </a:path>
                <a:path w="2092959" h="240029">
                  <a:moveTo>
                    <a:pt x="1763166" y="52616"/>
                  </a:moveTo>
                  <a:lnTo>
                    <a:pt x="1741233" y="52616"/>
                  </a:lnTo>
                  <a:lnTo>
                    <a:pt x="1735226" y="54444"/>
                  </a:lnTo>
                  <a:lnTo>
                    <a:pt x="1733092" y="58077"/>
                  </a:lnTo>
                  <a:lnTo>
                    <a:pt x="1789593" y="58077"/>
                  </a:lnTo>
                  <a:lnTo>
                    <a:pt x="1783799" y="55510"/>
                  </a:lnTo>
                  <a:lnTo>
                    <a:pt x="1774201" y="53339"/>
                  </a:lnTo>
                  <a:lnTo>
                    <a:pt x="1763166" y="52616"/>
                  </a:lnTo>
                  <a:close/>
                </a:path>
                <a:path w="2092959" h="240029">
                  <a:moveTo>
                    <a:pt x="1943862" y="52616"/>
                  </a:moveTo>
                  <a:lnTo>
                    <a:pt x="1904479" y="52616"/>
                  </a:lnTo>
                  <a:lnTo>
                    <a:pt x="1892732" y="53339"/>
                  </a:lnTo>
                  <a:lnTo>
                    <a:pt x="1857433" y="78932"/>
                  </a:lnTo>
                  <a:lnTo>
                    <a:pt x="1854301" y="100164"/>
                  </a:lnTo>
                  <a:lnTo>
                    <a:pt x="1854301" y="147586"/>
                  </a:lnTo>
                  <a:lnTo>
                    <a:pt x="1866696" y="183756"/>
                  </a:lnTo>
                  <a:lnTo>
                    <a:pt x="1904479" y="195135"/>
                  </a:lnTo>
                  <a:lnTo>
                    <a:pt x="1943862" y="195135"/>
                  </a:lnTo>
                  <a:lnTo>
                    <a:pt x="1943862" y="164477"/>
                  </a:lnTo>
                  <a:lnTo>
                    <a:pt x="1896745" y="164477"/>
                  </a:lnTo>
                  <a:lnTo>
                    <a:pt x="1893087" y="163499"/>
                  </a:lnTo>
                  <a:lnTo>
                    <a:pt x="1890852" y="161531"/>
                  </a:lnTo>
                  <a:lnTo>
                    <a:pt x="1888680" y="159562"/>
                  </a:lnTo>
                  <a:lnTo>
                    <a:pt x="1887588" y="156667"/>
                  </a:lnTo>
                  <a:lnTo>
                    <a:pt x="1887588" y="91084"/>
                  </a:lnTo>
                  <a:lnTo>
                    <a:pt x="1888680" y="88188"/>
                  </a:lnTo>
                  <a:lnTo>
                    <a:pt x="1890852" y="86220"/>
                  </a:lnTo>
                  <a:lnTo>
                    <a:pt x="1893087" y="84251"/>
                  </a:lnTo>
                  <a:lnTo>
                    <a:pt x="1896745" y="83273"/>
                  </a:lnTo>
                  <a:lnTo>
                    <a:pt x="1943862" y="83273"/>
                  </a:lnTo>
                  <a:lnTo>
                    <a:pt x="1943862" y="52616"/>
                  </a:lnTo>
                  <a:close/>
                </a:path>
                <a:path w="2092959" h="240029">
                  <a:moveTo>
                    <a:pt x="2049462" y="52616"/>
                  </a:moveTo>
                  <a:lnTo>
                    <a:pt x="2037054" y="52616"/>
                  </a:lnTo>
                  <a:lnTo>
                    <a:pt x="2025467" y="53327"/>
                  </a:lnTo>
                  <a:lnTo>
                    <a:pt x="1992341" y="78693"/>
                  </a:lnTo>
                  <a:lnTo>
                    <a:pt x="1989518" y="147586"/>
                  </a:lnTo>
                  <a:lnTo>
                    <a:pt x="1990297" y="159121"/>
                  </a:lnTo>
                  <a:lnTo>
                    <a:pt x="2017636" y="192289"/>
                  </a:lnTo>
                  <a:lnTo>
                    <a:pt x="2039696" y="195135"/>
                  </a:lnTo>
                  <a:lnTo>
                    <a:pt x="2084412" y="195135"/>
                  </a:lnTo>
                  <a:lnTo>
                    <a:pt x="2084412" y="164477"/>
                  </a:lnTo>
                  <a:lnTo>
                    <a:pt x="2031961" y="164477"/>
                  </a:lnTo>
                  <a:lnTo>
                    <a:pt x="2028304" y="163499"/>
                  </a:lnTo>
                  <a:lnTo>
                    <a:pt x="2026069" y="161531"/>
                  </a:lnTo>
                  <a:lnTo>
                    <a:pt x="2023884" y="159562"/>
                  </a:lnTo>
                  <a:lnTo>
                    <a:pt x="2022792" y="156667"/>
                  </a:lnTo>
                  <a:lnTo>
                    <a:pt x="2022792" y="138531"/>
                  </a:lnTo>
                  <a:lnTo>
                    <a:pt x="2092833" y="138531"/>
                  </a:lnTo>
                  <a:lnTo>
                    <a:pt x="2092833" y="107873"/>
                  </a:lnTo>
                  <a:lnTo>
                    <a:pt x="2022792" y="107873"/>
                  </a:lnTo>
                  <a:lnTo>
                    <a:pt x="2022828" y="90525"/>
                  </a:lnTo>
                  <a:lnTo>
                    <a:pt x="2023567" y="87655"/>
                  </a:lnTo>
                  <a:lnTo>
                    <a:pt x="2026653" y="84150"/>
                  </a:lnTo>
                  <a:lnTo>
                    <a:pt x="2029752" y="83273"/>
                  </a:lnTo>
                  <a:lnTo>
                    <a:pt x="2090949" y="83273"/>
                  </a:lnTo>
                  <a:lnTo>
                    <a:pt x="2090039" y="79287"/>
                  </a:lnTo>
                  <a:lnTo>
                    <a:pt x="2059375" y="53370"/>
                  </a:lnTo>
                  <a:lnTo>
                    <a:pt x="2049462" y="52616"/>
                  </a:lnTo>
                  <a:close/>
                </a:path>
                <a:path w="2092959" h="240029">
                  <a:moveTo>
                    <a:pt x="2090949" y="83273"/>
                  </a:moveTo>
                  <a:lnTo>
                    <a:pt x="2052751" y="83273"/>
                  </a:lnTo>
                  <a:lnTo>
                    <a:pt x="2055241" y="84239"/>
                  </a:lnTo>
                  <a:lnTo>
                    <a:pt x="2059101" y="88049"/>
                  </a:lnTo>
                  <a:lnTo>
                    <a:pt x="2060054" y="90525"/>
                  </a:lnTo>
                  <a:lnTo>
                    <a:pt x="2060054" y="107873"/>
                  </a:lnTo>
                  <a:lnTo>
                    <a:pt x="2092833" y="107873"/>
                  </a:lnTo>
                  <a:lnTo>
                    <a:pt x="2092833" y="98882"/>
                  </a:lnTo>
                  <a:lnTo>
                    <a:pt x="2092143" y="88582"/>
                  </a:lnTo>
                  <a:lnTo>
                    <a:pt x="2091951" y="87655"/>
                  </a:lnTo>
                  <a:lnTo>
                    <a:pt x="2090949" y="832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9265" y="3495014"/>
              <a:ext cx="2808744" cy="2398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5936" y="3495014"/>
              <a:ext cx="2940291" cy="1951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7597" y="3809339"/>
              <a:ext cx="3927398" cy="2398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02489" y="3099949"/>
            <a:ext cx="1872614" cy="9702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64869">
              <a:lnSpc>
                <a:spcPct val="100000"/>
              </a:lnSpc>
              <a:spcBef>
                <a:spcPts val="120"/>
              </a:spcBef>
            </a:pPr>
            <a:r>
              <a:rPr sz="20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endParaRPr sz="2050">
              <a:latin typeface="Microsoft Sans Serif"/>
              <a:cs typeface="Microsoft Sans Serif"/>
            </a:endParaRPr>
          </a:p>
          <a:p>
            <a:pPr marL="1575435">
              <a:lnSpc>
                <a:spcPct val="100000"/>
              </a:lnSpc>
              <a:spcBef>
                <a:spcPts val="15"/>
              </a:spcBef>
            </a:pPr>
            <a:r>
              <a:rPr sz="205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2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296545" algn="l"/>
              </a:tabLst>
            </a:pPr>
            <a:r>
              <a:rPr sz="205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Exploring</a:t>
            </a:r>
            <a:endParaRPr sz="20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5496" y="3099952"/>
            <a:ext cx="3009900" cy="12846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  <a:tabLst>
                <a:tab pos="1562735" algn="l"/>
                <a:tab pos="1988820" algn="l"/>
              </a:tabLst>
            </a:pPr>
            <a:r>
              <a:rPr sz="20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elevate</a:t>
            </a:r>
            <a:endParaRPr sz="20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205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2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2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580390" algn="l"/>
                <a:tab pos="1575435" algn="l"/>
              </a:tabLst>
            </a:pPr>
            <a:r>
              <a:rPr sz="2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endParaRPr sz="205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89197" y="4123664"/>
            <a:ext cx="2221738" cy="19513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818378" y="4042924"/>
            <a:ext cx="167640" cy="341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05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784098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25595" algn="l"/>
              </a:tabLst>
            </a:pPr>
            <a:r>
              <a:rPr sz="6000" spc="869" dirty="0"/>
              <a:t>Utilizing</a:t>
            </a:r>
            <a:r>
              <a:rPr sz="6000" dirty="0"/>
              <a:t>	</a:t>
            </a:r>
            <a:r>
              <a:rPr sz="6000" spc="530" dirty="0"/>
              <a:t>Analytics</a:t>
            </a:r>
            <a:endParaRPr sz="6000"/>
          </a:p>
        </p:txBody>
      </p:sp>
      <p:sp>
        <p:nvSpPr>
          <p:cNvPr id="3" name="object 3"/>
          <p:cNvSpPr/>
          <p:nvPr/>
        </p:nvSpPr>
        <p:spPr>
          <a:xfrm>
            <a:off x="13054330" y="2764917"/>
            <a:ext cx="1915160" cy="370205"/>
          </a:xfrm>
          <a:custGeom>
            <a:avLst/>
            <a:gdLst/>
            <a:ahLst/>
            <a:cxnLst/>
            <a:rect l="l" t="t" r="r" b="b"/>
            <a:pathLst>
              <a:path w="1915159" h="370205">
                <a:moveTo>
                  <a:pt x="83566" y="81191"/>
                </a:moveTo>
                <a:lnTo>
                  <a:pt x="16256" y="81191"/>
                </a:lnTo>
                <a:lnTo>
                  <a:pt x="16256" y="128473"/>
                </a:lnTo>
                <a:lnTo>
                  <a:pt x="95504" y="128473"/>
                </a:lnTo>
                <a:lnTo>
                  <a:pt x="101092" y="129997"/>
                </a:lnTo>
                <a:lnTo>
                  <a:pt x="107950" y="136080"/>
                </a:lnTo>
                <a:lnTo>
                  <a:pt x="109601" y="140538"/>
                </a:lnTo>
                <a:lnTo>
                  <a:pt x="109601" y="158318"/>
                </a:lnTo>
                <a:lnTo>
                  <a:pt x="67691" y="158318"/>
                </a:lnTo>
                <a:lnTo>
                  <a:pt x="38040" y="162778"/>
                </a:lnTo>
                <a:lnTo>
                  <a:pt x="16891" y="176160"/>
                </a:lnTo>
                <a:lnTo>
                  <a:pt x="4218" y="198464"/>
                </a:lnTo>
                <a:lnTo>
                  <a:pt x="0" y="229692"/>
                </a:lnTo>
                <a:lnTo>
                  <a:pt x="0" y="237820"/>
                </a:lnTo>
                <a:lnTo>
                  <a:pt x="9322" y="277818"/>
                </a:lnTo>
                <a:lnTo>
                  <a:pt x="51355" y="300149"/>
                </a:lnTo>
                <a:lnTo>
                  <a:pt x="67310" y="301066"/>
                </a:lnTo>
                <a:lnTo>
                  <a:pt x="103505" y="301066"/>
                </a:lnTo>
                <a:lnTo>
                  <a:pt x="112412" y="300347"/>
                </a:lnTo>
                <a:lnTo>
                  <a:pt x="119522" y="298191"/>
                </a:lnTo>
                <a:lnTo>
                  <a:pt x="124846" y="294599"/>
                </a:lnTo>
                <a:lnTo>
                  <a:pt x="128397" y="289572"/>
                </a:lnTo>
                <a:lnTo>
                  <a:pt x="181229" y="289572"/>
                </a:lnTo>
                <a:lnTo>
                  <a:pt x="181229" y="255765"/>
                </a:lnTo>
                <a:lnTo>
                  <a:pt x="170053" y="255765"/>
                </a:lnTo>
                <a:lnTo>
                  <a:pt x="163830" y="255397"/>
                </a:lnTo>
                <a:lnTo>
                  <a:pt x="162687" y="254673"/>
                </a:lnTo>
                <a:lnTo>
                  <a:pt x="161671" y="253949"/>
                </a:lnTo>
                <a:lnTo>
                  <a:pt x="161554" y="253784"/>
                </a:lnTo>
                <a:lnTo>
                  <a:pt x="58547" y="253784"/>
                </a:lnTo>
                <a:lnTo>
                  <a:pt x="55372" y="252984"/>
                </a:lnTo>
                <a:lnTo>
                  <a:pt x="53848" y="251396"/>
                </a:lnTo>
                <a:lnTo>
                  <a:pt x="52197" y="249745"/>
                </a:lnTo>
                <a:lnTo>
                  <a:pt x="51435" y="246583"/>
                </a:lnTo>
                <a:lnTo>
                  <a:pt x="51435" y="216877"/>
                </a:lnTo>
                <a:lnTo>
                  <a:pt x="52832" y="213042"/>
                </a:lnTo>
                <a:lnTo>
                  <a:pt x="55753" y="210058"/>
                </a:lnTo>
                <a:lnTo>
                  <a:pt x="58801" y="207086"/>
                </a:lnTo>
                <a:lnTo>
                  <a:pt x="62611" y="205600"/>
                </a:lnTo>
                <a:lnTo>
                  <a:pt x="161036" y="205600"/>
                </a:lnTo>
                <a:lnTo>
                  <a:pt x="161036" y="154546"/>
                </a:lnTo>
                <a:lnTo>
                  <a:pt x="150106" y="109154"/>
                </a:lnTo>
                <a:lnTo>
                  <a:pt x="117395" y="85650"/>
                </a:lnTo>
                <a:lnTo>
                  <a:pt x="101689" y="82305"/>
                </a:lnTo>
                <a:lnTo>
                  <a:pt x="83566" y="81191"/>
                </a:lnTo>
                <a:close/>
              </a:path>
              <a:path w="1915159" h="370205">
                <a:moveTo>
                  <a:pt x="181229" y="289572"/>
                </a:moveTo>
                <a:lnTo>
                  <a:pt x="128397" y="289572"/>
                </a:lnTo>
                <a:lnTo>
                  <a:pt x="127635" y="291680"/>
                </a:lnTo>
                <a:lnTo>
                  <a:pt x="129921" y="294132"/>
                </a:lnTo>
                <a:lnTo>
                  <a:pt x="135128" y="296900"/>
                </a:lnTo>
                <a:lnTo>
                  <a:pt x="140589" y="299681"/>
                </a:lnTo>
                <a:lnTo>
                  <a:pt x="145669" y="301066"/>
                </a:lnTo>
                <a:lnTo>
                  <a:pt x="181229" y="301066"/>
                </a:lnTo>
                <a:lnTo>
                  <a:pt x="181229" y="289572"/>
                </a:lnTo>
                <a:close/>
              </a:path>
              <a:path w="1915159" h="370205">
                <a:moveTo>
                  <a:pt x="161036" y="205600"/>
                </a:moveTo>
                <a:lnTo>
                  <a:pt x="109601" y="205600"/>
                </a:lnTo>
                <a:lnTo>
                  <a:pt x="109567" y="246583"/>
                </a:lnTo>
                <a:lnTo>
                  <a:pt x="109093" y="249491"/>
                </a:lnTo>
                <a:lnTo>
                  <a:pt x="107978" y="251396"/>
                </a:lnTo>
                <a:lnTo>
                  <a:pt x="107188" y="252920"/>
                </a:lnTo>
                <a:lnTo>
                  <a:pt x="104267" y="253784"/>
                </a:lnTo>
                <a:lnTo>
                  <a:pt x="161554" y="253784"/>
                </a:lnTo>
                <a:lnTo>
                  <a:pt x="161036" y="253047"/>
                </a:lnTo>
                <a:lnTo>
                  <a:pt x="161036" y="205600"/>
                </a:lnTo>
                <a:close/>
              </a:path>
              <a:path w="1915159" h="370205">
                <a:moveTo>
                  <a:pt x="276733" y="81191"/>
                </a:moveTo>
                <a:lnTo>
                  <a:pt x="227330" y="81191"/>
                </a:lnTo>
                <a:lnTo>
                  <a:pt x="227330" y="301066"/>
                </a:lnTo>
                <a:lnTo>
                  <a:pt x="278765" y="301066"/>
                </a:lnTo>
                <a:lnTo>
                  <a:pt x="278765" y="139179"/>
                </a:lnTo>
                <a:lnTo>
                  <a:pt x="280162" y="136080"/>
                </a:lnTo>
                <a:lnTo>
                  <a:pt x="285750" y="129997"/>
                </a:lnTo>
                <a:lnTo>
                  <a:pt x="290322" y="128473"/>
                </a:lnTo>
                <a:lnTo>
                  <a:pt x="389690" y="128473"/>
                </a:lnTo>
                <a:lnTo>
                  <a:pt x="388159" y="121837"/>
                </a:lnTo>
                <a:lnTo>
                  <a:pt x="382363" y="109197"/>
                </a:lnTo>
                <a:lnTo>
                  <a:pt x="374269" y="99034"/>
                </a:lnTo>
                <a:lnTo>
                  <a:pt x="363910" y="91226"/>
                </a:lnTo>
                <a:lnTo>
                  <a:pt x="360261" y="89611"/>
                </a:lnTo>
                <a:lnTo>
                  <a:pt x="273050" y="89611"/>
                </a:lnTo>
                <a:lnTo>
                  <a:pt x="276733" y="81191"/>
                </a:lnTo>
                <a:close/>
              </a:path>
              <a:path w="1915159" h="370205">
                <a:moveTo>
                  <a:pt x="389690" y="128473"/>
                </a:moveTo>
                <a:lnTo>
                  <a:pt x="329311" y="128473"/>
                </a:lnTo>
                <a:lnTo>
                  <a:pt x="333756" y="130035"/>
                </a:lnTo>
                <a:lnTo>
                  <a:pt x="339852" y="136245"/>
                </a:lnTo>
                <a:lnTo>
                  <a:pt x="341503" y="140665"/>
                </a:lnTo>
                <a:lnTo>
                  <a:pt x="341503" y="301066"/>
                </a:lnTo>
                <a:lnTo>
                  <a:pt x="392811" y="301066"/>
                </a:lnTo>
                <a:lnTo>
                  <a:pt x="392811" y="154546"/>
                </a:lnTo>
                <a:lnTo>
                  <a:pt x="391646" y="136953"/>
                </a:lnTo>
                <a:lnTo>
                  <a:pt x="389690" y="128473"/>
                </a:lnTo>
                <a:close/>
              </a:path>
              <a:path w="1915159" h="370205">
                <a:moveTo>
                  <a:pt x="319405" y="81191"/>
                </a:moveTo>
                <a:lnTo>
                  <a:pt x="300736" y="81191"/>
                </a:lnTo>
                <a:lnTo>
                  <a:pt x="290498" y="81717"/>
                </a:lnTo>
                <a:lnTo>
                  <a:pt x="282463" y="83296"/>
                </a:lnTo>
                <a:lnTo>
                  <a:pt x="276643" y="85927"/>
                </a:lnTo>
                <a:lnTo>
                  <a:pt x="273050" y="89611"/>
                </a:lnTo>
                <a:lnTo>
                  <a:pt x="360261" y="89611"/>
                </a:lnTo>
                <a:lnTo>
                  <a:pt x="351313" y="85650"/>
                </a:lnTo>
                <a:lnTo>
                  <a:pt x="336478" y="82305"/>
                </a:lnTo>
                <a:lnTo>
                  <a:pt x="319405" y="81191"/>
                </a:lnTo>
                <a:close/>
              </a:path>
              <a:path w="1915159" h="370205">
                <a:moveTo>
                  <a:pt x="521970" y="81191"/>
                </a:moveTo>
                <a:lnTo>
                  <a:pt x="454660" y="81191"/>
                </a:lnTo>
                <a:lnTo>
                  <a:pt x="454660" y="128473"/>
                </a:lnTo>
                <a:lnTo>
                  <a:pt x="533908" y="128473"/>
                </a:lnTo>
                <a:lnTo>
                  <a:pt x="539623" y="129997"/>
                </a:lnTo>
                <a:lnTo>
                  <a:pt x="542925" y="133032"/>
                </a:lnTo>
                <a:lnTo>
                  <a:pt x="546354" y="136080"/>
                </a:lnTo>
                <a:lnTo>
                  <a:pt x="548132" y="140538"/>
                </a:lnTo>
                <a:lnTo>
                  <a:pt x="548132" y="158318"/>
                </a:lnTo>
                <a:lnTo>
                  <a:pt x="506222" y="158318"/>
                </a:lnTo>
                <a:lnTo>
                  <a:pt x="476551" y="162778"/>
                </a:lnTo>
                <a:lnTo>
                  <a:pt x="455358" y="176160"/>
                </a:lnTo>
                <a:lnTo>
                  <a:pt x="442642" y="198464"/>
                </a:lnTo>
                <a:lnTo>
                  <a:pt x="438404" y="229692"/>
                </a:lnTo>
                <a:lnTo>
                  <a:pt x="438404" y="237820"/>
                </a:lnTo>
                <a:lnTo>
                  <a:pt x="447833" y="277818"/>
                </a:lnTo>
                <a:lnTo>
                  <a:pt x="489833" y="300149"/>
                </a:lnTo>
                <a:lnTo>
                  <a:pt x="505714" y="301066"/>
                </a:lnTo>
                <a:lnTo>
                  <a:pt x="541909" y="301066"/>
                </a:lnTo>
                <a:lnTo>
                  <a:pt x="550834" y="300347"/>
                </a:lnTo>
                <a:lnTo>
                  <a:pt x="557974" y="298191"/>
                </a:lnTo>
                <a:lnTo>
                  <a:pt x="563304" y="294599"/>
                </a:lnTo>
                <a:lnTo>
                  <a:pt x="566801" y="289572"/>
                </a:lnTo>
                <a:lnTo>
                  <a:pt x="619760" y="289572"/>
                </a:lnTo>
                <a:lnTo>
                  <a:pt x="619760" y="255765"/>
                </a:lnTo>
                <a:lnTo>
                  <a:pt x="608584" y="255765"/>
                </a:lnTo>
                <a:lnTo>
                  <a:pt x="602361" y="255397"/>
                </a:lnTo>
                <a:lnTo>
                  <a:pt x="600075" y="253949"/>
                </a:lnTo>
                <a:lnTo>
                  <a:pt x="599982" y="253784"/>
                </a:lnTo>
                <a:lnTo>
                  <a:pt x="496951" y="253784"/>
                </a:lnTo>
                <a:lnTo>
                  <a:pt x="493903" y="252984"/>
                </a:lnTo>
                <a:lnTo>
                  <a:pt x="492252" y="251396"/>
                </a:lnTo>
                <a:lnTo>
                  <a:pt x="490728" y="249745"/>
                </a:lnTo>
                <a:lnTo>
                  <a:pt x="489966" y="246583"/>
                </a:lnTo>
                <a:lnTo>
                  <a:pt x="489966" y="216877"/>
                </a:lnTo>
                <a:lnTo>
                  <a:pt x="491363" y="213042"/>
                </a:lnTo>
                <a:lnTo>
                  <a:pt x="497205" y="207086"/>
                </a:lnTo>
                <a:lnTo>
                  <a:pt x="501015" y="205600"/>
                </a:lnTo>
                <a:lnTo>
                  <a:pt x="599567" y="205600"/>
                </a:lnTo>
                <a:lnTo>
                  <a:pt x="599567" y="154546"/>
                </a:lnTo>
                <a:lnTo>
                  <a:pt x="588637" y="109154"/>
                </a:lnTo>
                <a:lnTo>
                  <a:pt x="555863" y="85650"/>
                </a:lnTo>
                <a:lnTo>
                  <a:pt x="540113" y="82305"/>
                </a:lnTo>
                <a:lnTo>
                  <a:pt x="521970" y="81191"/>
                </a:lnTo>
                <a:close/>
              </a:path>
              <a:path w="1915159" h="370205">
                <a:moveTo>
                  <a:pt x="619760" y="289572"/>
                </a:moveTo>
                <a:lnTo>
                  <a:pt x="566801" y="289572"/>
                </a:lnTo>
                <a:lnTo>
                  <a:pt x="566166" y="291680"/>
                </a:lnTo>
                <a:lnTo>
                  <a:pt x="568325" y="294132"/>
                </a:lnTo>
                <a:lnTo>
                  <a:pt x="578993" y="299681"/>
                </a:lnTo>
                <a:lnTo>
                  <a:pt x="584200" y="301066"/>
                </a:lnTo>
                <a:lnTo>
                  <a:pt x="619760" y="301066"/>
                </a:lnTo>
                <a:lnTo>
                  <a:pt x="619760" y="289572"/>
                </a:lnTo>
                <a:close/>
              </a:path>
              <a:path w="1915159" h="370205">
                <a:moveTo>
                  <a:pt x="599567" y="205600"/>
                </a:moveTo>
                <a:lnTo>
                  <a:pt x="548132" y="205600"/>
                </a:lnTo>
                <a:lnTo>
                  <a:pt x="548098" y="246583"/>
                </a:lnTo>
                <a:lnTo>
                  <a:pt x="547624" y="249491"/>
                </a:lnTo>
                <a:lnTo>
                  <a:pt x="545592" y="252920"/>
                </a:lnTo>
                <a:lnTo>
                  <a:pt x="542671" y="253784"/>
                </a:lnTo>
                <a:lnTo>
                  <a:pt x="599982" y="253784"/>
                </a:lnTo>
                <a:lnTo>
                  <a:pt x="599567" y="253047"/>
                </a:lnTo>
                <a:lnTo>
                  <a:pt x="599567" y="205600"/>
                </a:lnTo>
                <a:close/>
              </a:path>
              <a:path w="1915159" h="370205">
                <a:moveTo>
                  <a:pt x="770001" y="0"/>
                </a:moveTo>
                <a:lnTo>
                  <a:pt x="659003" y="0"/>
                </a:lnTo>
                <a:lnTo>
                  <a:pt x="659003" y="47282"/>
                </a:lnTo>
                <a:lnTo>
                  <a:pt x="718693" y="47282"/>
                </a:lnTo>
                <a:lnTo>
                  <a:pt x="718817" y="253784"/>
                </a:lnTo>
                <a:lnTo>
                  <a:pt x="738258" y="294267"/>
                </a:lnTo>
                <a:lnTo>
                  <a:pt x="761619" y="301066"/>
                </a:lnTo>
                <a:lnTo>
                  <a:pt x="838200" y="301066"/>
                </a:lnTo>
                <a:lnTo>
                  <a:pt x="838200" y="253784"/>
                </a:lnTo>
                <a:lnTo>
                  <a:pt x="772795" y="253784"/>
                </a:lnTo>
                <a:lnTo>
                  <a:pt x="771017" y="253619"/>
                </a:lnTo>
                <a:lnTo>
                  <a:pt x="770636" y="253288"/>
                </a:lnTo>
                <a:lnTo>
                  <a:pt x="770255" y="252882"/>
                </a:lnTo>
                <a:lnTo>
                  <a:pt x="770045" y="251993"/>
                </a:lnTo>
                <a:lnTo>
                  <a:pt x="770001" y="0"/>
                </a:lnTo>
                <a:close/>
              </a:path>
              <a:path w="1915159" h="370205">
                <a:moveTo>
                  <a:pt x="1001661" y="298983"/>
                </a:moveTo>
                <a:lnTo>
                  <a:pt x="950849" y="298983"/>
                </a:lnTo>
                <a:lnTo>
                  <a:pt x="945007" y="312762"/>
                </a:lnTo>
                <a:lnTo>
                  <a:pt x="943864" y="316865"/>
                </a:lnTo>
                <a:lnTo>
                  <a:pt x="942467" y="319544"/>
                </a:lnTo>
                <a:lnTo>
                  <a:pt x="940816" y="320789"/>
                </a:lnTo>
                <a:lnTo>
                  <a:pt x="939165" y="322122"/>
                </a:lnTo>
                <a:lnTo>
                  <a:pt x="935990" y="322783"/>
                </a:lnTo>
                <a:lnTo>
                  <a:pt x="905764" y="322783"/>
                </a:lnTo>
                <a:lnTo>
                  <a:pt x="905764" y="370065"/>
                </a:lnTo>
                <a:lnTo>
                  <a:pt x="933704" y="370065"/>
                </a:lnTo>
                <a:lnTo>
                  <a:pt x="941566" y="369836"/>
                </a:lnTo>
                <a:lnTo>
                  <a:pt x="977249" y="356358"/>
                </a:lnTo>
                <a:lnTo>
                  <a:pt x="996696" y="316725"/>
                </a:lnTo>
                <a:lnTo>
                  <a:pt x="1001661" y="298983"/>
                </a:lnTo>
                <a:close/>
              </a:path>
              <a:path w="1915159" h="370205">
                <a:moveTo>
                  <a:pt x="927354" y="81191"/>
                </a:moveTo>
                <a:lnTo>
                  <a:pt x="872109" y="81191"/>
                </a:lnTo>
                <a:lnTo>
                  <a:pt x="944753" y="301066"/>
                </a:lnTo>
                <a:lnTo>
                  <a:pt x="950849" y="298983"/>
                </a:lnTo>
                <a:lnTo>
                  <a:pt x="1001661" y="298983"/>
                </a:lnTo>
                <a:lnTo>
                  <a:pt x="1021414" y="228396"/>
                </a:lnTo>
                <a:lnTo>
                  <a:pt x="971296" y="228396"/>
                </a:lnTo>
                <a:lnTo>
                  <a:pt x="927354" y="81191"/>
                </a:lnTo>
                <a:close/>
              </a:path>
              <a:path w="1915159" h="370205">
                <a:moveTo>
                  <a:pt x="1062609" y="81191"/>
                </a:moveTo>
                <a:lnTo>
                  <a:pt x="1009523" y="81191"/>
                </a:lnTo>
                <a:lnTo>
                  <a:pt x="971296" y="228396"/>
                </a:lnTo>
                <a:lnTo>
                  <a:pt x="1021414" y="228396"/>
                </a:lnTo>
                <a:lnTo>
                  <a:pt x="1062609" y="81191"/>
                </a:lnTo>
                <a:close/>
              </a:path>
              <a:path w="1915159" h="370205">
                <a:moveTo>
                  <a:pt x="1202436" y="128473"/>
                </a:moveTo>
                <a:lnTo>
                  <a:pt x="1151001" y="128473"/>
                </a:lnTo>
                <a:lnTo>
                  <a:pt x="1151001" y="243865"/>
                </a:lnTo>
                <a:lnTo>
                  <a:pt x="1164209" y="285000"/>
                </a:lnTo>
                <a:lnTo>
                  <a:pt x="1202055" y="301066"/>
                </a:lnTo>
                <a:lnTo>
                  <a:pt x="1261745" y="301066"/>
                </a:lnTo>
                <a:lnTo>
                  <a:pt x="1261745" y="253784"/>
                </a:lnTo>
                <a:lnTo>
                  <a:pt x="1208024" y="253784"/>
                </a:lnTo>
                <a:lnTo>
                  <a:pt x="1205357" y="253314"/>
                </a:lnTo>
                <a:lnTo>
                  <a:pt x="1204087" y="252387"/>
                </a:lnTo>
                <a:lnTo>
                  <a:pt x="1203071" y="251396"/>
                </a:lnTo>
                <a:lnTo>
                  <a:pt x="1202436" y="249250"/>
                </a:lnTo>
                <a:lnTo>
                  <a:pt x="1202436" y="128473"/>
                </a:lnTo>
                <a:close/>
              </a:path>
              <a:path w="1915159" h="370205">
                <a:moveTo>
                  <a:pt x="1261745" y="81191"/>
                </a:moveTo>
                <a:lnTo>
                  <a:pt x="1112393" y="81191"/>
                </a:lnTo>
                <a:lnTo>
                  <a:pt x="1112393" y="128473"/>
                </a:lnTo>
                <a:lnTo>
                  <a:pt x="1261745" y="128473"/>
                </a:lnTo>
                <a:lnTo>
                  <a:pt x="1261745" y="81191"/>
                </a:lnTo>
                <a:close/>
              </a:path>
              <a:path w="1915159" h="370205">
                <a:moveTo>
                  <a:pt x="1202436" y="32410"/>
                </a:moveTo>
                <a:lnTo>
                  <a:pt x="1151001" y="32410"/>
                </a:lnTo>
                <a:lnTo>
                  <a:pt x="1151001" y="81191"/>
                </a:lnTo>
                <a:lnTo>
                  <a:pt x="1202436" y="81191"/>
                </a:lnTo>
                <a:lnTo>
                  <a:pt x="1202436" y="32410"/>
                </a:lnTo>
                <a:close/>
              </a:path>
              <a:path w="1915159" h="370205">
                <a:moveTo>
                  <a:pt x="1433830" y="0"/>
                </a:moveTo>
                <a:lnTo>
                  <a:pt x="1378331" y="0"/>
                </a:lnTo>
                <a:lnTo>
                  <a:pt x="1378331" y="53340"/>
                </a:lnTo>
                <a:lnTo>
                  <a:pt x="1433830" y="53340"/>
                </a:lnTo>
                <a:lnTo>
                  <a:pt x="1433830" y="0"/>
                </a:lnTo>
                <a:close/>
              </a:path>
              <a:path w="1915159" h="370205">
                <a:moveTo>
                  <a:pt x="1431798" y="81191"/>
                </a:moveTo>
                <a:lnTo>
                  <a:pt x="1320800" y="81191"/>
                </a:lnTo>
                <a:lnTo>
                  <a:pt x="1320800" y="128473"/>
                </a:lnTo>
                <a:lnTo>
                  <a:pt x="1380490" y="128473"/>
                </a:lnTo>
                <a:lnTo>
                  <a:pt x="1380490" y="301066"/>
                </a:lnTo>
                <a:lnTo>
                  <a:pt x="1491869" y="301066"/>
                </a:lnTo>
                <a:lnTo>
                  <a:pt x="1491869" y="253784"/>
                </a:lnTo>
                <a:lnTo>
                  <a:pt x="1431798" y="253784"/>
                </a:lnTo>
                <a:lnTo>
                  <a:pt x="1431798" y="81191"/>
                </a:lnTo>
                <a:close/>
              </a:path>
              <a:path w="1915159" h="370205">
                <a:moveTo>
                  <a:pt x="1694434" y="81191"/>
                </a:moveTo>
                <a:lnTo>
                  <a:pt x="1633728" y="81191"/>
                </a:lnTo>
                <a:lnTo>
                  <a:pt x="1615584" y="82305"/>
                </a:lnTo>
                <a:lnTo>
                  <a:pt x="1575562" y="99034"/>
                </a:lnTo>
                <a:lnTo>
                  <a:pt x="1557470" y="136910"/>
                </a:lnTo>
                <a:lnTo>
                  <a:pt x="1556258" y="154546"/>
                </a:lnTo>
                <a:lnTo>
                  <a:pt x="1556258" y="227711"/>
                </a:lnTo>
                <a:lnTo>
                  <a:pt x="1567027" y="273416"/>
                </a:lnTo>
                <a:lnTo>
                  <a:pt x="1599628" y="296683"/>
                </a:lnTo>
                <a:lnTo>
                  <a:pt x="1633728" y="301066"/>
                </a:lnTo>
                <a:lnTo>
                  <a:pt x="1694434" y="301066"/>
                </a:lnTo>
                <a:lnTo>
                  <a:pt x="1694434" y="253784"/>
                </a:lnTo>
                <a:lnTo>
                  <a:pt x="1621790" y="253784"/>
                </a:lnTo>
                <a:lnTo>
                  <a:pt x="1616075" y="252260"/>
                </a:lnTo>
                <a:lnTo>
                  <a:pt x="1612646" y="249224"/>
                </a:lnTo>
                <a:lnTo>
                  <a:pt x="1609344" y="246176"/>
                </a:lnTo>
                <a:lnTo>
                  <a:pt x="1607566" y="241719"/>
                </a:lnTo>
                <a:lnTo>
                  <a:pt x="1607566" y="140538"/>
                </a:lnTo>
                <a:lnTo>
                  <a:pt x="1609344" y="136080"/>
                </a:lnTo>
                <a:lnTo>
                  <a:pt x="1612646" y="133032"/>
                </a:lnTo>
                <a:lnTo>
                  <a:pt x="1616075" y="129997"/>
                </a:lnTo>
                <a:lnTo>
                  <a:pt x="1621790" y="128473"/>
                </a:lnTo>
                <a:lnTo>
                  <a:pt x="1694434" y="128473"/>
                </a:lnTo>
                <a:lnTo>
                  <a:pt x="1694434" y="81191"/>
                </a:lnTo>
                <a:close/>
              </a:path>
              <a:path w="1915159" h="370205">
                <a:moveTo>
                  <a:pt x="1906905" y="81191"/>
                </a:moveTo>
                <a:lnTo>
                  <a:pt x="1844040" y="81191"/>
                </a:lnTo>
                <a:lnTo>
                  <a:pt x="1828488" y="82076"/>
                </a:lnTo>
                <a:lnTo>
                  <a:pt x="1784858" y="103481"/>
                </a:lnTo>
                <a:lnTo>
                  <a:pt x="1774571" y="140766"/>
                </a:lnTo>
                <a:lnTo>
                  <a:pt x="1774571" y="152565"/>
                </a:lnTo>
                <a:lnTo>
                  <a:pt x="1784000" y="189498"/>
                </a:lnTo>
                <a:lnTo>
                  <a:pt x="1824714" y="211628"/>
                </a:lnTo>
                <a:lnTo>
                  <a:pt x="1839595" y="212547"/>
                </a:lnTo>
                <a:lnTo>
                  <a:pt x="1860550" y="212547"/>
                </a:lnTo>
                <a:lnTo>
                  <a:pt x="1863598" y="215811"/>
                </a:lnTo>
                <a:lnTo>
                  <a:pt x="1863598" y="247243"/>
                </a:lnTo>
                <a:lnTo>
                  <a:pt x="1862582" y="249745"/>
                </a:lnTo>
                <a:lnTo>
                  <a:pt x="1860550" y="251396"/>
                </a:lnTo>
                <a:lnTo>
                  <a:pt x="1858645" y="252984"/>
                </a:lnTo>
                <a:lnTo>
                  <a:pt x="1854962" y="253784"/>
                </a:lnTo>
                <a:lnTo>
                  <a:pt x="1776730" y="253784"/>
                </a:lnTo>
                <a:lnTo>
                  <a:pt x="1776730" y="301066"/>
                </a:lnTo>
                <a:lnTo>
                  <a:pt x="1845564" y="301066"/>
                </a:lnTo>
                <a:lnTo>
                  <a:pt x="1860968" y="300142"/>
                </a:lnTo>
                <a:lnTo>
                  <a:pt x="1896491" y="286296"/>
                </a:lnTo>
                <a:lnTo>
                  <a:pt x="1915033" y="241884"/>
                </a:lnTo>
                <a:lnTo>
                  <a:pt x="1915033" y="223647"/>
                </a:lnTo>
                <a:lnTo>
                  <a:pt x="1898142" y="178435"/>
                </a:lnTo>
                <a:lnTo>
                  <a:pt x="1850898" y="162775"/>
                </a:lnTo>
                <a:lnTo>
                  <a:pt x="1833372" y="162775"/>
                </a:lnTo>
                <a:lnTo>
                  <a:pt x="1830578" y="162013"/>
                </a:lnTo>
                <a:lnTo>
                  <a:pt x="1828800" y="160489"/>
                </a:lnTo>
                <a:lnTo>
                  <a:pt x="1826895" y="158978"/>
                </a:lnTo>
                <a:lnTo>
                  <a:pt x="1826006" y="156464"/>
                </a:lnTo>
                <a:lnTo>
                  <a:pt x="1826006" y="135153"/>
                </a:lnTo>
                <a:lnTo>
                  <a:pt x="1827022" y="132702"/>
                </a:lnTo>
                <a:lnTo>
                  <a:pt x="1829181" y="131051"/>
                </a:lnTo>
                <a:lnTo>
                  <a:pt x="1831467" y="129336"/>
                </a:lnTo>
                <a:lnTo>
                  <a:pt x="1835023" y="128473"/>
                </a:lnTo>
                <a:lnTo>
                  <a:pt x="1906905" y="128473"/>
                </a:lnTo>
                <a:lnTo>
                  <a:pt x="1906905" y="81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510" y="2647232"/>
            <a:ext cx="4191635" cy="99885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-635">
              <a:lnSpc>
                <a:spcPts val="3829"/>
              </a:lnSpc>
              <a:spcBef>
                <a:spcPts val="200"/>
              </a:spcBef>
              <a:tabLst>
                <a:tab pos="889000" algn="l"/>
                <a:tab pos="3739515" algn="l"/>
              </a:tabLst>
            </a:pP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significance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2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understanding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654707" y="3250692"/>
            <a:ext cx="5882005" cy="1341755"/>
            <a:chOff x="8654707" y="3250692"/>
            <a:chExt cx="5882005" cy="1341755"/>
          </a:xfrm>
        </p:grpSpPr>
        <p:sp>
          <p:nvSpPr>
            <p:cNvPr id="6" name="object 6"/>
            <p:cNvSpPr/>
            <p:nvPr/>
          </p:nvSpPr>
          <p:spPr>
            <a:xfrm>
              <a:off x="11749418" y="3250692"/>
              <a:ext cx="2787015" cy="301625"/>
            </a:xfrm>
            <a:custGeom>
              <a:avLst/>
              <a:gdLst/>
              <a:ahLst/>
              <a:cxnLst/>
              <a:rect l="l" t="t" r="r" b="b"/>
              <a:pathLst>
                <a:path w="2787015" h="301625">
                  <a:moveTo>
                    <a:pt x="51346" y="81191"/>
                  </a:moveTo>
                  <a:lnTo>
                    <a:pt x="0" y="81191"/>
                  </a:lnTo>
                  <a:lnTo>
                    <a:pt x="0" y="227711"/>
                  </a:lnTo>
                  <a:lnTo>
                    <a:pt x="10431" y="273059"/>
                  </a:lnTo>
                  <a:lnTo>
                    <a:pt x="41562" y="296606"/>
                  </a:lnTo>
                  <a:lnTo>
                    <a:pt x="73355" y="301066"/>
                  </a:lnTo>
                  <a:lnTo>
                    <a:pt x="87236" y="301066"/>
                  </a:lnTo>
                  <a:lnTo>
                    <a:pt x="97096" y="300539"/>
                  </a:lnTo>
                  <a:lnTo>
                    <a:pt x="104978" y="298961"/>
                  </a:lnTo>
                  <a:lnTo>
                    <a:pt x="110878" y="296329"/>
                  </a:lnTo>
                  <a:lnTo>
                    <a:pt x="114795" y="292646"/>
                  </a:lnTo>
                  <a:lnTo>
                    <a:pt x="160591" y="292646"/>
                  </a:lnTo>
                  <a:lnTo>
                    <a:pt x="160591" y="253784"/>
                  </a:lnTo>
                  <a:lnTo>
                    <a:pt x="63474" y="253784"/>
                  </a:lnTo>
                  <a:lnTo>
                    <a:pt x="59016" y="252234"/>
                  </a:lnTo>
                  <a:lnTo>
                    <a:pt x="55905" y="249123"/>
                  </a:lnTo>
                  <a:lnTo>
                    <a:pt x="52870" y="246011"/>
                  </a:lnTo>
                  <a:lnTo>
                    <a:pt x="51346" y="241592"/>
                  </a:lnTo>
                  <a:lnTo>
                    <a:pt x="51346" y="81191"/>
                  </a:lnTo>
                  <a:close/>
                </a:path>
                <a:path w="2787015" h="301625">
                  <a:moveTo>
                    <a:pt x="160591" y="292646"/>
                  </a:moveTo>
                  <a:lnTo>
                    <a:pt x="114795" y="292646"/>
                  </a:lnTo>
                  <a:lnTo>
                    <a:pt x="111226" y="301066"/>
                  </a:lnTo>
                  <a:lnTo>
                    <a:pt x="160591" y="301066"/>
                  </a:lnTo>
                  <a:lnTo>
                    <a:pt x="160591" y="292646"/>
                  </a:lnTo>
                  <a:close/>
                </a:path>
                <a:path w="2787015" h="301625">
                  <a:moveTo>
                    <a:pt x="160591" y="81191"/>
                  </a:moveTo>
                  <a:lnTo>
                    <a:pt x="109245" y="81191"/>
                  </a:lnTo>
                  <a:lnTo>
                    <a:pt x="109151" y="241592"/>
                  </a:lnTo>
                  <a:lnTo>
                    <a:pt x="108915" y="243865"/>
                  </a:lnTo>
                  <a:lnTo>
                    <a:pt x="107391" y="246837"/>
                  </a:lnTo>
                  <a:lnTo>
                    <a:pt x="104686" y="249618"/>
                  </a:lnTo>
                  <a:lnTo>
                    <a:pt x="102044" y="252387"/>
                  </a:lnTo>
                  <a:lnTo>
                    <a:pt x="97574" y="253784"/>
                  </a:lnTo>
                  <a:lnTo>
                    <a:pt x="160591" y="253784"/>
                  </a:lnTo>
                  <a:lnTo>
                    <a:pt x="160591" y="81191"/>
                  </a:lnTo>
                  <a:close/>
                </a:path>
                <a:path w="2787015" h="301625">
                  <a:moveTo>
                    <a:pt x="361594" y="81191"/>
                  </a:moveTo>
                  <a:lnTo>
                    <a:pt x="298742" y="81191"/>
                  </a:lnTo>
                  <a:lnTo>
                    <a:pt x="283201" y="82076"/>
                  </a:lnTo>
                  <a:lnTo>
                    <a:pt x="239609" y="103481"/>
                  </a:lnTo>
                  <a:lnTo>
                    <a:pt x="229349" y="140766"/>
                  </a:lnTo>
                  <a:lnTo>
                    <a:pt x="229349" y="152565"/>
                  </a:lnTo>
                  <a:lnTo>
                    <a:pt x="238714" y="189498"/>
                  </a:lnTo>
                  <a:lnTo>
                    <a:pt x="279408" y="211628"/>
                  </a:lnTo>
                  <a:lnTo>
                    <a:pt x="294284" y="212547"/>
                  </a:lnTo>
                  <a:lnTo>
                    <a:pt x="315264" y="212547"/>
                  </a:lnTo>
                  <a:lnTo>
                    <a:pt x="318274" y="215811"/>
                  </a:lnTo>
                  <a:lnTo>
                    <a:pt x="318274" y="247243"/>
                  </a:lnTo>
                  <a:lnTo>
                    <a:pt x="317284" y="249745"/>
                  </a:lnTo>
                  <a:lnTo>
                    <a:pt x="315302" y="251396"/>
                  </a:lnTo>
                  <a:lnTo>
                    <a:pt x="313309" y="252984"/>
                  </a:lnTo>
                  <a:lnTo>
                    <a:pt x="309676" y="253784"/>
                  </a:lnTo>
                  <a:lnTo>
                    <a:pt x="231432" y="253784"/>
                  </a:lnTo>
                  <a:lnTo>
                    <a:pt x="231432" y="301066"/>
                  </a:lnTo>
                  <a:lnTo>
                    <a:pt x="300329" y="301066"/>
                  </a:lnTo>
                  <a:lnTo>
                    <a:pt x="315743" y="300142"/>
                  </a:lnTo>
                  <a:lnTo>
                    <a:pt x="351282" y="286296"/>
                  </a:lnTo>
                  <a:lnTo>
                    <a:pt x="369722" y="241884"/>
                  </a:lnTo>
                  <a:lnTo>
                    <a:pt x="369722" y="223647"/>
                  </a:lnTo>
                  <a:lnTo>
                    <a:pt x="352869" y="178435"/>
                  </a:lnTo>
                  <a:lnTo>
                    <a:pt x="305587" y="162775"/>
                  </a:lnTo>
                  <a:lnTo>
                    <a:pt x="288099" y="162775"/>
                  </a:lnTo>
                  <a:lnTo>
                    <a:pt x="285330" y="162013"/>
                  </a:lnTo>
                  <a:lnTo>
                    <a:pt x="281622" y="158978"/>
                  </a:lnTo>
                  <a:lnTo>
                    <a:pt x="280708" y="156464"/>
                  </a:lnTo>
                  <a:lnTo>
                    <a:pt x="280708" y="135153"/>
                  </a:lnTo>
                  <a:lnTo>
                    <a:pt x="281787" y="132702"/>
                  </a:lnTo>
                  <a:lnTo>
                    <a:pt x="286219" y="129336"/>
                  </a:lnTo>
                  <a:lnTo>
                    <a:pt x="289788" y="128473"/>
                  </a:lnTo>
                  <a:lnTo>
                    <a:pt x="361594" y="128473"/>
                  </a:lnTo>
                  <a:lnTo>
                    <a:pt x="361594" y="81191"/>
                  </a:lnTo>
                  <a:close/>
                </a:path>
                <a:path w="2787015" h="301625">
                  <a:moveTo>
                    <a:pt x="531368" y="81191"/>
                  </a:moveTo>
                  <a:lnTo>
                    <a:pt x="512229" y="81191"/>
                  </a:lnTo>
                  <a:lnTo>
                    <a:pt x="494353" y="82288"/>
                  </a:lnTo>
                  <a:lnTo>
                    <a:pt x="456323" y="98742"/>
                  </a:lnTo>
                  <a:lnTo>
                    <a:pt x="439964" y="136670"/>
                  </a:lnTo>
                  <a:lnTo>
                    <a:pt x="438873" y="227711"/>
                  </a:lnTo>
                  <a:lnTo>
                    <a:pt x="440076" y="245508"/>
                  </a:lnTo>
                  <a:lnTo>
                    <a:pt x="458114" y="283527"/>
                  </a:lnTo>
                  <a:lnTo>
                    <a:pt x="498053" y="299970"/>
                  </a:lnTo>
                  <a:lnTo>
                    <a:pt x="516305" y="301066"/>
                  </a:lnTo>
                  <a:lnTo>
                    <a:pt x="585304" y="301066"/>
                  </a:lnTo>
                  <a:lnTo>
                    <a:pt x="585304" y="253784"/>
                  </a:lnTo>
                  <a:lnTo>
                    <a:pt x="504367" y="253784"/>
                  </a:lnTo>
                  <a:lnTo>
                    <a:pt x="498716" y="252260"/>
                  </a:lnTo>
                  <a:lnTo>
                    <a:pt x="495287" y="249224"/>
                  </a:lnTo>
                  <a:lnTo>
                    <a:pt x="491909" y="246176"/>
                  </a:lnTo>
                  <a:lnTo>
                    <a:pt x="490232" y="241719"/>
                  </a:lnTo>
                  <a:lnTo>
                    <a:pt x="490232" y="213728"/>
                  </a:lnTo>
                  <a:lnTo>
                    <a:pt x="598284" y="213728"/>
                  </a:lnTo>
                  <a:lnTo>
                    <a:pt x="598284" y="166446"/>
                  </a:lnTo>
                  <a:lnTo>
                    <a:pt x="490232" y="166446"/>
                  </a:lnTo>
                  <a:lnTo>
                    <a:pt x="490284" y="139674"/>
                  </a:lnTo>
                  <a:lnTo>
                    <a:pt x="491413" y="135255"/>
                  </a:lnTo>
                  <a:lnTo>
                    <a:pt x="496176" y="129832"/>
                  </a:lnTo>
                  <a:lnTo>
                    <a:pt x="500964" y="128473"/>
                  </a:lnTo>
                  <a:lnTo>
                    <a:pt x="595374" y="128473"/>
                  </a:lnTo>
                  <a:lnTo>
                    <a:pt x="593971" y="122332"/>
                  </a:lnTo>
                  <a:lnTo>
                    <a:pt x="560046" y="85850"/>
                  </a:lnTo>
                  <a:lnTo>
                    <a:pt x="546667" y="82355"/>
                  </a:lnTo>
                  <a:lnTo>
                    <a:pt x="531368" y="81191"/>
                  </a:lnTo>
                  <a:close/>
                </a:path>
                <a:path w="2787015" h="301625">
                  <a:moveTo>
                    <a:pt x="595374" y="128473"/>
                  </a:moveTo>
                  <a:lnTo>
                    <a:pt x="536460" y="128473"/>
                  </a:lnTo>
                  <a:lnTo>
                    <a:pt x="540283" y="129959"/>
                  </a:lnTo>
                  <a:lnTo>
                    <a:pt x="543267" y="132943"/>
                  </a:lnTo>
                  <a:lnTo>
                    <a:pt x="546239" y="135839"/>
                  </a:lnTo>
                  <a:lnTo>
                    <a:pt x="547725" y="139674"/>
                  </a:lnTo>
                  <a:lnTo>
                    <a:pt x="547725" y="166446"/>
                  </a:lnTo>
                  <a:lnTo>
                    <a:pt x="598284" y="166446"/>
                  </a:lnTo>
                  <a:lnTo>
                    <a:pt x="598284" y="152565"/>
                  </a:lnTo>
                  <a:lnTo>
                    <a:pt x="597205" y="136482"/>
                  </a:lnTo>
                  <a:lnTo>
                    <a:pt x="595374" y="128473"/>
                  </a:lnTo>
                  <a:close/>
                </a:path>
                <a:path w="2787015" h="301625">
                  <a:moveTo>
                    <a:pt x="785799" y="253784"/>
                  </a:moveTo>
                  <a:lnTo>
                    <a:pt x="660590" y="253784"/>
                  </a:lnTo>
                  <a:lnTo>
                    <a:pt x="660590" y="301066"/>
                  </a:lnTo>
                  <a:lnTo>
                    <a:pt x="785799" y="301066"/>
                  </a:lnTo>
                  <a:lnTo>
                    <a:pt x="785799" y="253784"/>
                  </a:lnTo>
                  <a:close/>
                </a:path>
                <a:path w="2787015" h="301625">
                  <a:moveTo>
                    <a:pt x="739508" y="81191"/>
                  </a:moveTo>
                  <a:lnTo>
                    <a:pt x="660590" y="81191"/>
                  </a:lnTo>
                  <a:lnTo>
                    <a:pt x="660590" y="128473"/>
                  </a:lnTo>
                  <a:lnTo>
                    <a:pt x="690232" y="128473"/>
                  </a:lnTo>
                  <a:lnTo>
                    <a:pt x="690232" y="253784"/>
                  </a:lnTo>
                  <a:lnTo>
                    <a:pt x="741591" y="253784"/>
                  </a:lnTo>
                  <a:lnTo>
                    <a:pt x="741591" y="147510"/>
                  </a:lnTo>
                  <a:lnTo>
                    <a:pt x="741781" y="143738"/>
                  </a:lnTo>
                  <a:lnTo>
                    <a:pt x="743343" y="139979"/>
                  </a:lnTo>
                  <a:lnTo>
                    <a:pt x="746252" y="136207"/>
                  </a:lnTo>
                  <a:lnTo>
                    <a:pt x="749223" y="132448"/>
                  </a:lnTo>
                  <a:lnTo>
                    <a:pt x="753643" y="130556"/>
                  </a:lnTo>
                  <a:lnTo>
                    <a:pt x="813854" y="130556"/>
                  </a:lnTo>
                  <a:lnTo>
                    <a:pt x="813854" y="89611"/>
                  </a:lnTo>
                  <a:lnTo>
                    <a:pt x="736231" y="89611"/>
                  </a:lnTo>
                  <a:lnTo>
                    <a:pt x="739508" y="81191"/>
                  </a:lnTo>
                  <a:close/>
                </a:path>
                <a:path w="2787015" h="301625">
                  <a:moveTo>
                    <a:pt x="813854" y="81191"/>
                  </a:moveTo>
                  <a:lnTo>
                    <a:pt x="763600" y="81191"/>
                  </a:lnTo>
                  <a:lnTo>
                    <a:pt x="753596" y="81717"/>
                  </a:lnTo>
                  <a:lnTo>
                    <a:pt x="745701" y="83296"/>
                  </a:lnTo>
                  <a:lnTo>
                    <a:pt x="739913" y="85927"/>
                  </a:lnTo>
                  <a:lnTo>
                    <a:pt x="736231" y="89611"/>
                  </a:lnTo>
                  <a:lnTo>
                    <a:pt x="813854" y="89611"/>
                  </a:lnTo>
                  <a:lnTo>
                    <a:pt x="813854" y="81191"/>
                  </a:lnTo>
                  <a:close/>
                </a:path>
                <a:path w="2787015" h="301625">
                  <a:moveTo>
                    <a:pt x="1145146" y="0"/>
                  </a:moveTo>
                  <a:lnTo>
                    <a:pt x="1093711" y="0"/>
                  </a:lnTo>
                  <a:lnTo>
                    <a:pt x="1093711" y="301066"/>
                  </a:lnTo>
                  <a:lnTo>
                    <a:pt x="1181722" y="301066"/>
                  </a:lnTo>
                  <a:lnTo>
                    <a:pt x="1199845" y="299956"/>
                  </a:lnTo>
                  <a:lnTo>
                    <a:pt x="1239761" y="283324"/>
                  </a:lnTo>
                  <a:lnTo>
                    <a:pt x="1255948" y="253784"/>
                  </a:lnTo>
                  <a:lnTo>
                    <a:pt x="1145146" y="253784"/>
                  </a:lnTo>
                  <a:lnTo>
                    <a:pt x="1145146" y="139179"/>
                  </a:lnTo>
                  <a:lnTo>
                    <a:pt x="1146543" y="136080"/>
                  </a:lnTo>
                  <a:lnTo>
                    <a:pt x="1152131" y="129997"/>
                  </a:lnTo>
                  <a:lnTo>
                    <a:pt x="1156703" y="128473"/>
                  </a:lnTo>
                  <a:lnTo>
                    <a:pt x="1256004" y="128473"/>
                  </a:lnTo>
                  <a:lnTo>
                    <a:pt x="1254350" y="121540"/>
                  </a:lnTo>
                  <a:lnTo>
                    <a:pt x="1229103" y="91113"/>
                  </a:lnTo>
                  <a:lnTo>
                    <a:pt x="1204205" y="83172"/>
                  </a:lnTo>
                  <a:lnTo>
                    <a:pt x="1144511" y="83172"/>
                  </a:lnTo>
                  <a:lnTo>
                    <a:pt x="1145146" y="0"/>
                  </a:lnTo>
                  <a:close/>
                </a:path>
                <a:path w="2787015" h="301625">
                  <a:moveTo>
                    <a:pt x="1256004" y="128473"/>
                  </a:moveTo>
                  <a:lnTo>
                    <a:pt x="1193660" y="128473"/>
                  </a:lnTo>
                  <a:lnTo>
                    <a:pt x="1199248" y="129997"/>
                  </a:lnTo>
                  <a:lnTo>
                    <a:pt x="1206106" y="136080"/>
                  </a:lnTo>
                  <a:lnTo>
                    <a:pt x="1207884" y="140538"/>
                  </a:lnTo>
                  <a:lnTo>
                    <a:pt x="1207884" y="241719"/>
                  </a:lnTo>
                  <a:lnTo>
                    <a:pt x="1206106" y="246176"/>
                  </a:lnTo>
                  <a:lnTo>
                    <a:pt x="1199248" y="252260"/>
                  </a:lnTo>
                  <a:lnTo>
                    <a:pt x="1193660" y="253784"/>
                  </a:lnTo>
                  <a:lnTo>
                    <a:pt x="1255948" y="253784"/>
                  </a:lnTo>
                  <a:lnTo>
                    <a:pt x="1257977" y="245346"/>
                  </a:lnTo>
                  <a:lnTo>
                    <a:pt x="1259192" y="227711"/>
                  </a:lnTo>
                  <a:lnTo>
                    <a:pt x="1259192" y="154546"/>
                  </a:lnTo>
                  <a:lnTo>
                    <a:pt x="1257979" y="136755"/>
                  </a:lnTo>
                  <a:lnTo>
                    <a:pt x="1256004" y="128473"/>
                  </a:lnTo>
                  <a:close/>
                </a:path>
                <a:path w="2787015" h="301625">
                  <a:moveTo>
                    <a:pt x="1181722" y="81191"/>
                  </a:moveTo>
                  <a:lnTo>
                    <a:pt x="1153274" y="81191"/>
                  </a:lnTo>
                  <a:lnTo>
                    <a:pt x="1145654" y="81851"/>
                  </a:lnTo>
                  <a:lnTo>
                    <a:pt x="1144511" y="83172"/>
                  </a:lnTo>
                  <a:lnTo>
                    <a:pt x="1204205" y="83172"/>
                  </a:lnTo>
                  <a:lnTo>
                    <a:pt x="1200008" y="82293"/>
                  </a:lnTo>
                  <a:lnTo>
                    <a:pt x="1181722" y="81191"/>
                  </a:lnTo>
                  <a:close/>
                </a:path>
                <a:path w="2787015" h="301625">
                  <a:moveTo>
                    <a:pt x="1408290" y="81191"/>
                  </a:moveTo>
                  <a:lnTo>
                    <a:pt x="1389240" y="81191"/>
                  </a:lnTo>
                  <a:lnTo>
                    <a:pt x="1371327" y="82288"/>
                  </a:lnTo>
                  <a:lnTo>
                    <a:pt x="1333233" y="98742"/>
                  </a:lnTo>
                  <a:lnTo>
                    <a:pt x="1316927" y="136670"/>
                  </a:lnTo>
                  <a:lnTo>
                    <a:pt x="1315834" y="227711"/>
                  </a:lnTo>
                  <a:lnTo>
                    <a:pt x="1317046" y="245508"/>
                  </a:lnTo>
                  <a:lnTo>
                    <a:pt x="1335138" y="283527"/>
                  </a:lnTo>
                  <a:lnTo>
                    <a:pt x="1375018" y="299970"/>
                  </a:lnTo>
                  <a:lnTo>
                    <a:pt x="1393304" y="301066"/>
                  </a:lnTo>
                  <a:lnTo>
                    <a:pt x="1462265" y="301066"/>
                  </a:lnTo>
                  <a:lnTo>
                    <a:pt x="1462265" y="253784"/>
                  </a:lnTo>
                  <a:lnTo>
                    <a:pt x="1381366" y="253784"/>
                  </a:lnTo>
                  <a:lnTo>
                    <a:pt x="1375651" y="252260"/>
                  </a:lnTo>
                  <a:lnTo>
                    <a:pt x="1372222" y="249224"/>
                  </a:lnTo>
                  <a:lnTo>
                    <a:pt x="1368920" y="246176"/>
                  </a:lnTo>
                  <a:lnTo>
                    <a:pt x="1367142" y="241719"/>
                  </a:lnTo>
                  <a:lnTo>
                    <a:pt x="1367142" y="213728"/>
                  </a:lnTo>
                  <a:lnTo>
                    <a:pt x="1475219" y="213728"/>
                  </a:lnTo>
                  <a:lnTo>
                    <a:pt x="1475219" y="166446"/>
                  </a:lnTo>
                  <a:lnTo>
                    <a:pt x="1367142" y="166446"/>
                  </a:lnTo>
                  <a:lnTo>
                    <a:pt x="1367198" y="139674"/>
                  </a:lnTo>
                  <a:lnTo>
                    <a:pt x="1368412" y="135255"/>
                  </a:lnTo>
                  <a:lnTo>
                    <a:pt x="1370825" y="132537"/>
                  </a:lnTo>
                  <a:lnTo>
                    <a:pt x="1373111" y="129832"/>
                  </a:lnTo>
                  <a:lnTo>
                    <a:pt x="1377937" y="128473"/>
                  </a:lnTo>
                  <a:lnTo>
                    <a:pt x="1472318" y="128473"/>
                  </a:lnTo>
                  <a:lnTo>
                    <a:pt x="1470917" y="122332"/>
                  </a:lnTo>
                  <a:lnTo>
                    <a:pt x="1436976" y="85850"/>
                  </a:lnTo>
                  <a:lnTo>
                    <a:pt x="1423603" y="82355"/>
                  </a:lnTo>
                  <a:lnTo>
                    <a:pt x="1408290" y="81191"/>
                  </a:lnTo>
                  <a:close/>
                </a:path>
                <a:path w="2787015" h="301625">
                  <a:moveTo>
                    <a:pt x="1472318" y="128473"/>
                  </a:moveTo>
                  <a:lnTo>
                    <a:pt x="1413370" y="128473"/>
                  </a:lnTo>
                  <a:lnTo>
                    <a:pt x="1417307" y="129959"/>
                  </a:lnTo>
                  <a:lnTo>
                    <a:pt x="1420228" y="132943"/>
                  </a:lnTo>
                  <a:lnTo>
                    <a:pt x="1423149" y="135839"/>
                  </a:lnTo>
                  <a:lnTo>
                    <a:pt x="1424673" y="139674"/>
                  </a:lnTo>
                  <a:lnTo>
                    <a:pt x="1424673" y="166446"/>
                  </a:lnTo>
                  <a:lnTo>
                    <a:pt x="1475219" y="166446"/>
                  </a:lnTo>
                  <a:lnTo>
                    <a:pt x="1475219" y="152565"/>
                  </a:lnTo>
                  <a:lnTo>
                    <a:pt x="1474145" y="136482"/>
                  </a:lnTo>
                  <a:lnTo>
                    <a:pt x="1472318" y="128473"/>
                  </a:lnTo>
                  <a:close/>
                </a:path>
                <a:path w="2787015" h="301625">
                  <a:moveTo>
                    <a:pt x="1583677" y="0"/>
                  </a:moveTo>
                  <a:lnTo>
                    <a:pt x="1532242" y="0"/>
                  </a:lnTo>
                  <a:lnTo>
                    <a:pt x="1532242" y="301066"/>
                  </a:lnTo>
                  <a:lnTo>
                    <a:pt x="1583677" y="301066"/>
                  </a:lnTo>
                  <a:lnTo>
                    <a:pt x="1583707" y="140665"/>
                  </a:lnTo>
                  <a:lnTo>
                    <a:pt x="1583804" y="138455"/>
                  </a:lnTo>
                  <a:lnTo>
                    <a:pt x="1585201" y="135585"/>
                  </a:lnTo>
                  <a:lnTo>
                    <a:pt x="1590789" y="129895"/>
                  </a:lnTo>
                  <a:lnTo>
                    <a:pt x="1595361" y="128473"/>
                  </a:lnTo>
                  <a:lnTo>
                    <a:pt x="1694602" y="128473"/>
                  </a:lnTo>
                  <a:lnTo>
                    <a:pt x="1693071" y="121837"/>
                  </a:lnTo>
                  <a:lnTo>
                    <a:pt x="1668751" y="91226"/>
                  </a:lnTo>
                  <a:lnTo>
                    <a:pt x="1645156" y="83172"/>
                  </a:lnTo>
                  <a:lnTo>
                    <a:pt x="1582915" y="83172"/>
                  </a:lnTo>
                  <a:lnTo>
                    <a:pt x="1583677" y="0"/>
                  </a:lnTo>
                  <a:close/>
                </a:path>
                <a:path w="2787015" h="301625">
                  <a:moveTo>
                    <a:pt x="1694602" y="128473"/>
                  </a:moveTo>
                  <a:lnTo>
                    <a:pt x="1634223" y="128473"/>
                  </a:lnTo>
                  <a:lnTo>
                    <a:pt x="1638668" y="130035"/>
                  </a:lnTo>
                  <a:lnTo>
                    <a:pt x="1641589" y="133134"/>
                  </a:lnTo>
                  <a:lnTo>
                    <a:pt x="1644764" y="136245"/>
                  </a:lnTo>
                  <a:lnTo>
                    <a:pt x="1646288" y="140665"/>
                  </a:lnTo>
                  <a:lnTo>
                    <a:pt x="1646288" y="301066"/>
                  </a:lnTo>
                  <a:lnTo>
                    <a:pt x="1697723" y="301066"/>
                  </a:lnTo>
                  <a:lnTo>
                    <a:pt x="1697723" y="154546"/>
                  </a:lnTo>
                  <a:lnTo>
                    <a:pt x="1696558" y="136953"/>
                  </a:lnTo>
                  <a:lnTo>
                    <a:pt x="1694602" y="128473"/>
                  </a:lnTo>
                  <a:close/>
                </a:path>
                <a:path w="2787015" h="301625">
                  <a:moveTo>
                    <a:pt x="1624317" y="81191"/>
                  </a:moveTo>
                  <a:lnTo>
                    <a:pt x="1591678" y="81191"/>
                  </a:lnTo>
                  <a:lnTo>
                    <a:pt x="1584185" y="81851"/>
                  </a:lnTo>
                  <a:lnTo>
                    <a:pt x="1582915" y="83172"/>
                  </a:lnTo>
                  <a:lnTo>
                    <a:pt x="1645156" y="83172"/>
                  </a:lnTo>
                  <a:lnTo>
                    <a:pt x="1641319" y="82305"/>
                  </a:lnTo>
                  <a:lnTo>
                    <a:pt x="1624317" y="81191"/>
                  </a:lnTo>
                  <a:close/>
                </a:path>
                <a:path w="2787015" h="301625">
                  <a:moveTo>
                    <a:pt x="1826882" y="81191"/>
                  </a:moveTo>
                  <a:lnTo>
                    <a:pt x="1759572" y="81191"/>
                  </a:lnTo>
                  <a:lnTo>
                    <a:pt x="1759572" y="128473"/>
                  </a:lnTo>
                  <a:lnTo>
                    <a:pt x="1838820" y="128473"/>
                  </a:lnTo>
                  <a:lnTo>
                    <a:pt x="1844408" y="129997"/>
                  </a:lnTo>
                  <a:lnTo>
                    <a:pt x="1851266" y="136080"/>
                  </a:lnTo>
                  <a:lnTo>
                    <a:pt x="1852917" y="140538"/>
                  </a:lnTo>
                  <a:lnTo>
                    <a:pt x="1852917" y="158318"/>
                  </a:lnTo>
                  <a:lnTo>
                    <a:pt x="1811007" y="158318"/>
                  </a:lnTo>
                  <a:lnTo>
                    <a:pt x="1781410" y="162778"/>
                  </a:lnTo>
                  <a:lnTo>
                    <a:pt x="1760254" y="176160"/>
                  </a:lnTo>
                  <a:lnTo>
                    <a:pt x="1747552" y="198464"/>
                  </a:lnTo>
                  <a:lnTo>
                    <a:pt x="1743316" y="229692"/>
                  </a:lnTo>
                  <a:lnTo>
                    <a:pt x="1743316" y="237820"/>
                  </a:lnTo>
                  <a:lnTo>
                    <a:pt x="1752692" y="277818"/>
                  </a:lnTo>
                  <a:lnTo>
                    <a:pt x="1794743" y="300149"/>
                  </a:lnTo>
                  <a:lnTo>
                    <a:pt x="1810626" y="301066"/>
                  </a:lnTo>
                  <a:lnTo>
                    <a:pt x="1846821" y="301066"/>
                  </a:lnTo>
                  <a:lnTo>
                    <a:pt x="1855729" y="300347"/>
                  </a:lnTo>
                  <a:lnTo>
                    <a:pt x="1862839" y="298191"/>
                  </a:lnTo>
                  <a:lnTo>
                    <a:pt x="1868163" y="294599"/>
                  </a:lnTo>
                  <a:lnTo>
                    <a:pt x="1871713" y="289572"/>
                  </a:lnTo>
                  <a:lnTo>
                    <a:pt x="1924672" y="289572"/>
                  </a:lnTo>
                  <a:lnTo>
                    <a:pt x="1924672" y="255765"/>
                  </a:lnTo>
                  <a:lnTo>
                    <a:pt x="1913369" y="255765"/>
                  </a:lnTo>
                  <a:lnTo>
                    <a:pt x="1907273" y="255397"/>
                  </a:lnTo>
                  <a:lnTo>
                    <a:pt x="1904987" y="253949"/>
                  </a:lnTo>
                  <a:lnTo>
                    <a:pt x="1904871" y="253784"/>
                  </a:lnTo>
                  <a:lnTo>
                    <a:pt x="1801863" y="253784"/>
                  </a:lnTo>
                  <a:lnTo>
                    <a:pt x="1798688" y="252984"/>
                  </a:lnTo>
                  <a:lnTo>
                    <a:pt x="1797164" y="251396"/>
                  </a:lnTo>
                  <a:lnTo>
                    <a:pt x="1795513" y="249745"/>
                  </a:lnTo>
                  <a:lnTo>
                    <a:pt x="1794751" y="246583"/>
                  </a:lnTo>
                  <a:lnTo>
                    <a:pt x="1794751" y="216877"/>
                  </a:lnTo>
                  <a:lnTo>
                    <a:pt x="1796275" y="213042"/>
                  </a:lnTo>
                  <a:lnTo>
                    <a:pt x="1799069" y="210058"/>
                  </a:lnTo>
                  <a:lnTo>
                    <a:pt x="1802117" y="207086"/>
                  </a:lnTo>
                  <a:lnTo>
                    <a:pt x="1805927" y="205600"/>
                  </a:lnTo>
                  <a:lnTo>
                    <a:pt x="1904352" y="205600"/>
                  </a:lnTo>
                  <a:lnTo>
                    <a:pt x="1904352" y="154546"/>
                  </a:lnTo>
                  <a:lnTo>
                    <a:pt x="1893475" y="109154"/>
                  </a:lnTo>
                  <a:lnTo>
                    <a:pt x="1860775" y="85650"/>
                  </a:lnTo>
                  <a:lnTo>
                    <a:pt x="1845025" y="82305"/>
                  </a:lnTo>
                  <a:lnTo>
                    <a:pt x="1826882" y="81191"/>
                  </a:lnTo>
                  <a:close/>
                </a:path>
                <a:path w="2787015" h="301625">
                  <a:moveTo>
                    <a:pt x="1924672" y="289572"/>
                  </a:moveTo>
                  <a:lnTo>
                    <a:pt x="1871713" y="289572"/>
                  </a:lnTo>
                  <a:lnTo>
                    <a:pt x="1870951" y="291680"/>
                  </a:lnTo>
                  <a:lnTo>
                    <a:pt x="1873237" y="294132"/>
                  </a:lnTo>
                  <a:lnTo>
                    <a:pt x="1883905" y="299681"/>
                  </a:lnTo>
                  <a:lnTo>
                    <a:pt x="1888985" y="301066"/>
                  </a:lnTo>
                  <a:lnTo>
                    <a:pt x="1924672" y="301066"/>
                  </a:lnTo>
                  <a:lnTo>
                    <a:pt x="1924672" y="289572"/>
                  </a:lnTo>
                  <a:close/>
                </a:path>
                <a:path w="2787015" h="301625">
                  <a:moveTo>
                    <a:pt x="1904352" y="205600"/>
                  </a:moveTo>
                  <a:lnTo>
                    <a:pt x="1852917" y="205600"/>
                  </a:lnTo>
                  <a:lnTo>
                    <a:pt x="1852884" y="246583"/>
                  </a:lnTo>
                  <a:lnTo>
                    <a:pt x="1852409" y="249491"/>
                  </a:lnTo>
                  <a:lnTo>
                    <a:pt x="1851407" y="251396"/>
                  </a:lnTo>
                  <a:lnTo>
                    <a:pt x="1850504" y="252920"/>
                  </a:lnTo>
                  <a:lnTo>
                    <a:pt x="1847583" y="253784"/>
                  </a:lnTo>
                  <a:lnTo>
                    <a:pt x="1904871" y="253784"/>
                  </a:lnTo>
                  <a:lnTo>
                    <a:pt x="1904352" y="253047"/>
                  </a:lnTo>
                  <a:lnTo>
                    <a:pt x="1904352" y="205600"/>
                  </a:lnTo>
                  <a:close/>
                </a:path>
                <a:path w="2787015" h="301625">
                  <a:moveTo>
                    <a:pt x="2013572" y="81191"/>
                  </a:moveTo>
                  <a:lnTo>
                    <a:pt x="1958581" y="81191"/>
                  </a:lnTo>
                  <a:lnTo>
                    <a:pt x="2022335" y="301066"/>
                  </a:lnTo>
                  <a:lnTo>
                    <a:pt x="2084946" y="301066"/>
                  </a:lnTo>
                  <a:lnTo>
                    <a:pt x="2104833" y="232067"/>
                  </a:lnTo>
                  <a:lnTo>
                    <a:pt x="2054593" y="232067"/>
                  </a:lnTo>
                  <a:lnTo>
                    <a:pt x="2013572" y="81191"/>
                  </a:lnTo>
                  <a:close/>
                </a:path>
                <a:path w="2787015" h="301625">
                  <a:moveTo>
                    <a:pt x="2148319" y="81191"/>
                  </a:moveTo>
                  <a:lnTo>
                    <a:pt x="2094471" y="81191"/>
                  </a:lnTo>
                  <a:lnTo>
                    <a:pt x="2054593" y="232067"/>
                  </a:lnTo>
                  <a:lnTo>
                    <a:pt x="2104833" y="232067"/>
                  </a:lnTo>
                  <a:lnTo>
                    <a:pt x="2148319" y="81191"/>
                  </a:lnTo>
                  <a:close/>
                </a:path>
                <a:path w="2787015" h="301625">
                  <a:moveTo>
                    <a:pt x="2300211" y="0"/>
                  </a:moveTo>
                  <a:lnTo>
                    <a:pt x="2244712" y="0"/>
                  </a:lnTo>
                  <a:lnTo>
                    <a:pt x="2244712" y="53340"/>
                  </a:lnTo>
                  <a:lnTo>
                    <a:pt x="2300211" y="53340"/>
                  </a:lnTo>
                  <a:lnTo>
                    <a:pt x="2300211" y="0"/>
                  </a:lnTo>
                  <a:close/>
                </a:path>
                <a:path w="2787015" h="301625">
                  <a:moveTo>
                    <a:pt x="2298179" y="81191"/>
                  </a:moveTo>
                  <a:lnTo>
                    <a:pt x="2187181" y="81191"/>
                  </a:lnTo>
                  <a:lnTo>
                    <a:pt x="2187181" y="128473"/>
                  </a:lnTo>
                  <a:lnTo>
                    <a:pt x="2246871" y="128473"/>
                  </a:lnTo>
                  <a:lnTo>
                    <a:pt x="2246871" y="301066"/>
                  </a:lnTo>
                  <a:lnTo>
                    <a:pt x="2358250" y="301066"/>
                  </a:lnTo>
                  <a:lnTo>
                    <a:pt x="2358250" y="253784"/>
                  </a:lnTo>
                  <a:lnTo>
                    <a:pt x="2298179" y="253784"/>
                  </a:lnTo>
                  <a:lnTo>
                    <a:pt x="2298179" y="81191"/>
                  </a:lnTo>
                  <a:close/>
                </a:path>
                <a:path w="2787015" h="301625">
                  <a:moveTo>
                    <a:pt x="2498458" y="81191"/>
                  </a:moveTo>
                  <a:lnTo>
                    <a:pt x="2484996" y="81191"/>
                  </a:lnTo>
                  <a:lnTo>
                    <a:pt x="2466926" y="82305"/>
                  </a:lnTo>
                  <a:lnTo>
                    <a:pt x="2426957" y="99034"/>
                  </a:lnTo>
                  <a:lnTo>
                    <a:pt x="2408847" y="136910"/>
                  </a:lnTo>
                  <a:lnTo>
                    <a:pt x="2407653" y="154546"/>
                  </a:lnTo>
                  <a:lnTo>
                    <a:pt x="2407653" y="227711"/>
                  </a:lnTo>
                  <a:lnTo>
                    <a:pt x="2418476" y="273154"/>
                  </a:lnTo>
                  <a:lnTo>
                    <a:pt x="2451214" y="296629"/>
                  </a:lnTo>
                  <a:lnTo>
                    <a:pt x="2484996" y="301066"/>
                  </a:lnTo>
                  <a:lnTo>
                    <a:pt x="2498458" y="301066"/>
                  </a:lnTo>
                  <a:lnTo>
                    <a:pt x="2545571" y="291084"/>
                  </a:lnTo>
                  <a:lnTo>
                    <a:pt x="2571070" y="260494"/>
                  </a:lnTo>
                  <a:lnTo>
                    <a:pt x="2572684" y="253784"/>
                  </a:lnTo>
                  <a:lnTo>
                    <a:pt x="2473058" y="253784"/>
                  </a:lnTo>
                  <a:lnTo>
                    <a:pt x="2467470" y="252260"/>
                  </a:lnTo>
                  <a:lnTo>
                    <a:pt x="2460612" y="246176"/>
                  </a:lnTo>
                  <a:lnTo>
                    <a:pt x="2458961" y="241719"/>
                  </a:lnTo>
                  <a:lnTo>
                    <a:pt x="2458961" y="140538"/>
                  </a:lnTo>
                  <a:lnTo>
                    <a:pt x="2460612" y="136080"/>
                  </a:lnTo>
                  <a:lnTo>
                    <a:pt x="2467470" y="129997"/>
                  </a:lnTo>
                  <a:lnTo>
                    <a:pt x="2473058" y="128473"/>
                  </a:lnTo>
                  <a:lnTo>
                    <a:pt x="2572682" y="128473"/>
                  </a:lnTo>
                  <a:lnTo>
                    <a:pt x="2571070" y="121780"/>
                  </a:lnTo>
                  <a:lnTo>
                    <a:pt x="2545571" y="91226"/>
                  </a:lnTo>
                  <a:lnTo>
                    <a:pt x="2516528" y="82305"/>
                  </a:lnTo>
                  <a:lnTo>
                    <a:pt x="2498458" y="81191"/>
                  </a:lnTo>
                  <a:close/>
                </a:path>
                <a:path w="2787015" h="301625">
                  <a:moveTo>
                    <a:pt x="2572682" y="128473"/>
                  </a:moveTo>
                  <a:lnTo>
                    <a:pt x="2510396" y="128473"/>
                  </a:lnTo>
                  <a:lnTo>
                    <a:pt x="2515984" y="129997"/>
                  </a:lnTo>
                  <a:lnTo>
                    <a:pt x="2522842" y="136080"/>
                  </a:lnTo>
                  <a:lnTo>
                    <a:pt x="2524620" y="140538"/>
                  </a:lnTo>
                  <a:lnTo>
                    <a:pt x="2524620" y="241719"/>
                  </a:lnTo>
                  <a:lnTo>
                    <a:pt x="2522842" y="246176"/>
                  </a:lnTo>
                  <a:lnTo>
                    <a:pt x="2515984" y="252260"/>
                  </a:lnTo>
                  <a:lnTo>
                    <a:pt x="2510396" y="253784"/>
                  </a:lnTo>
                  <a:lnTo>
                    <a:pt x="2572684" y="253784"/>
                  </a:lnTo>
                  <a:lnTo>
                    <a:pt x="2574713" y="245346"/>
                  </a:lnTo>
                  <a:lnTo>
                    <a:pt x="2575928" y="227711"/>
                  </a:lnTo>
                  <a:lnTo>
                    <a:pt x="2575928" y="154546"/>
                  </a:lnTo>
                  <a:lnTo>
                    <a:pt x="2574713" y="136910"/>
                  </a:lnTo>
                  <a:lnTo>
                    <a:pt x="2572682" y="128473"/>
                  </a:lnTo>
                  <a:close/>
                </a:path>
                <a:path w="2787015" h="301625">
                  <a:moveTo>
                    <a:pt x="2758935" y="253784"/>
                  </a:moveTo>
                  <a:lnTo>
                    <a:pt x="2633713" y="253784"/>
                  </a:lnTo>
                  <a:lnTo>
                    <a:pt x="2633713" y="301066"/>
                  </a:lnTo>
                  <a:lnTo>
                    <a:pt x="2758935" y="301066"/>
                  </a:lnTo>
                  <a:lnTo>
                    <a:pt x="2758935" y="253784"/>
                  </a:lnTo>
                  <a:close/>
                </a:path>
                <a:path w="2787015" h="301625">
                  <a:moveTo>
                    <a:pt x="2712707" y="81191"/>
                  </a:moveTo>
                  <a:lnTo>
                    <a:pt x="2633713" y="81191"/>
                  </a:lnTo>
                  <a:lnTo>
                    <a:pt x="2633713" y="128473"/>
                  </a:lnTo>
                  <a:lnTo>
                    <a:pt x="2663431" y="128473"/>
                  </a:lnTo>
                  <a:lnTo>
                    <a:pt x="2663431" y="253784"/>
                  </a:lnTo>
                  <a:lnTo>
                    <a:pt x="2714739" y="253784"/>
                  </a:lnTo>
                  <a:lnTo>
                    <a:pt x="2714739" y="147510"/>
                  </a:lnTo>
                  <a:lnTo>
                    <a:pt x="2714993" y="143738"/>
                  </a:lnTo>
                  <a:lnTo>
                    <a:pt x="2716517" y="139979"/>
                  </a:lnTo>
                  <a:lnTo>
                    <a:pt x="2722359" y="132448"/>
                  </a:lnTo>
                  <a:lnTo>
                    <a:pt x="2726804" y="130556"/>
                  </a:lnTo>
                  <a:lnTo>
                    <a:pt x="2787002" y="130556"/>
                  </a:lnTo>
                  <a:lnTo>
                    <a:pt x="2787002" y="89611"/>
                  </a:lnTo>
                  <a:lnTo>
                    <a:pt x="2709405" y="89611"/>
                  </a:lnTo>
                  <a:lnTo>
                    <a:pt x="2712707" y="81191"/>
                  </a:lnTo>
                  <a:close/>
                </a:path>
                <a:path w="2787015" h="301625">
                  <a:moveTo>
                    <a:pt x="2787002" y="81191"/>
                  </a:moveTo>
                  <a:lnTo>
                    <a:pt x="2736710" y="81191"/>
                  </a:lnTo>
                  <a:lnTo>
                    <a:pt x="2726728" y="81717"/>
                  </a:lnTo>
                  <a:lnTo>
                    <a:pt x="2718866" y="83296"/>
                  </a:lnTo>
                  <a:lnTo>
                    <a:pt x="2713100" y="85927"/>
                  </a:lnTo>
                  <a:lnTo>
                    <a:pt x="2709405" y="89611"/>
                  </a:lnTo>
                  <a:lnTo>
                    <a:pt x="2787002" y="89611"/>
                  </a:lnTo>
                  <a:lnTo>
                    <a:pt x="2787002" y="811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4707" y="3736467"/>
              <a:ext cx="4131399" cy="3700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1028" y="4222242"/>
              <a:ext cx="4319803" cy="37006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768363" y="2647232"/>
            <a:ext cx="902969" cy="99885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38150">
              <a:lnSpc>
                <a:spcPts val="3829"/>
              </a:lnSpc>
              <a:spcBef>
                <a:spcPts val="200"/>
              </a:spcBef>
            </a:pPr>
            <a:r>
              <a:rPr sz="32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29484" y="4104557"/>
            <a:ext cx="1779905" cy="99885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00"/>
              </a:spcBef>
              <a:tabLst>
                <a:tab pos="889635" algn="l"/>
              </a:tabLst>
            </a:pP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2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informed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49229" y="4708017"/>
            <a:ext cx="4758664" cy="37006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795250" y="3618782"/>
            <a:ext cx="3533775" cy="1484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3829"/>
              </a:lnSpc>
              <a:spcBef>
                <a:spcPts val="95"/>
              </a:spcBef>
              <a:tabLst>
                <a:tab pos="438150" algn="l"/>
                <a:tab pos="2849880" algn="l"/>
              </a:tabLst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Discussing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endParaRPr sz="3200">
              <a:latin typeface="Microsoft Sans Serif"/>
              <a:cs typeface="Microsoft Sans Serif"/>
            </a:endParaRPr>
          </a:p>
          <a:p>
            <a:pPr marR="5080" algn="r">
              <a:lnSpc>
                <a:spcPts val="3825"/>
              </a:lnSpc>
              <a:tabLst>
                <a:tab pos="657225" algn="l"/>
              </a:tabLst>
            </a:pPr>
            <a:r>
              <a:rPr sz="32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</a:t>
            </a:r>
            <a:endParaRPr sz="3200">
              <a:latin typeface="Microsoft Sans Serif"/>
              <a:cs typeface="Microsoft Sans Serif"/>
            </a:endParaRPr>
          </a:p>
          <a:p>
            <a:pPr marR="662305" algn="r">
              <a:lnSpc>
                <a:spcPts val="3829"/>
              </a:lnSpc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5235" y="2694502"/>
            <a:ext cx="7623175" cy="6857365"/>
            <a:chOff x="495235" y="2694502"/>
            <a:chExt cx="7623175" cy="685736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2285" y="2694502"/>
              <a:ext cx="6496049" cy="6410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67186"/>
            <a:ext cx="701802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14115" algn="l"/>
              </a:tabLst>
            </a:pPr>
            <a:r>
              <a:rPr sz="6000" spc="500" dirty="0"/>
              <a:t>Security</a:t>
            </a:r>
            <a:r>
              <a:rPr sz="6000" dirty="0"/>
              <a:t>	</a:t>
            </a:r>
            <a:r>
              <a:rPr sz="6000" spc="-55" dirty="0"/>
              <a:t>Measures</a:t>
            </a:r>
            <a:endParaRPr sz="6000"/>
          </a:p>
        </p:txBody>
      </p:sp>
      <p:sp>
        <p:nvSpPr>
          <p:cNvPr id="3" name="object 3"/>
          <p:cNvSpPr/>
          <p:nvPr/>
        </p:nvSpPr>
        <p:spPr>
          <a:xfrm>
            <a:off x="8671369" y="3281273"/>
            <a:ext cx="7421245" cy="2730500"/>
          </a:xfrm>
          <a:custGeom>
            <a:avLst/>
            <a:gdLst/>
            <a:ahLst/>
            <a:cxnLst/>
            <a:rect l="l" t="t" r="r" b="b"/>
            <a:pathLst>
              <a:path w="7421244" h="2730500">
                <a:moveTo>
                  <a:pt x="159804" y="1538516"/>
                </a:moveTo>
                <a:lnTo>
                  <a:pt x="99034" y="1538516"/>
                </a:lnTo>
                <a:lnTo>
                  <a:pt x="80899" y="1539633"/>
                </a:lnTo>
                <a:lnTo>
                  <a:pt x="40944" y="1556359"/>
                </a:lnTo>
                <a:lnTo>
                  <a:pt x="22809" y="1594243"/>
                </a:lnTo>
                <a:lnTo>
                  <a:pt x="21602" y="1611871"/>
                </a:lnTo>
                <a:lnTo>
                  <a:pt x="21602" y="1685036"/>
                </a:lnTo>
                <a:lnTo>
                  <a:pt x="32359" y="1730743"/>
                </a:lnTo>
                <a:lnTo>
                  <a:pt x="64922" y="1754009"/>
                </a:lnTo>
                <a:lnTo>
                  <a:pt x="99034" y="1758391"/>
                </a:lnTo>
                <a:lnTo>
                  <a:pt x="159804" y="1758391"/>
                </a:lnTo>
                <a:lnTo>
                  <a:pt x="159804" y="1711109"/>
                </a:lnTo>
                <a:lnTo>
                  <a:pt x="87096" y="1711109"/>
                </a:lnTo>
                <a:lnTo>
                  <a:pt x="81445" y="1709585"/>
                </a:lnTo>
                <a:lnTo>
                  <a:pt x="78016" y="1706549"/>
                </a:lnTo>
                <a:lnTo>
                  <a:pt x="74650" y="1703501"/>
                </a:lnTo>
                <a:lnTo>
                  <a:pt x="72961" y="1699044"/>
                </a:lnTo>
                <a:lnTo>
                  <a:pt x="72961" y="1597863"/>
                </a:lnTo>
                <a:lnTo>
                  <a:pt x="74650" y="1593405"/>
                </a:lnTo>
                <a:lnTo>
                  <a:pt x="78016" y="1590357"/>
                </a:lnTo>
                <a:lnTo>
                  <a:pt x="81445" y="1587322"/>
                </a:lnTo>
                <a:lnTo>
                  <a:pt x="87096" y="1585798"/>
                </a:lnTo>
                <a:lnTo>
                  <a:pt x="159804" y="1585798"/>
                </a:lnTo>
                <a:lnTo>
                  <a:pt x="159804" y="1538516"/>
                </a:lnTo>
                <a:close/>
              </a:path>
              <a:path w="7421244" h="2730500">
                <a:moveTo>
                  <a:pt x="174472" y="971550"/>
                </a:moveTo>
                <a:lnTo>
                  <a:pt x="123126" y="971550"/>
                </a:lnTo>
                <a:lnTo>
                  <a:pt x="123126" y="1052741"/>
                </a:lnTo>
                <a:lnTo>
                  <a:pt x="123126" y="1100023"/>
                </a:lnTo>
                <a:lnTo>
                  <a:pt x="123126" y="1214628"/>
                </a:lnTo>
                <a:lnTo>
                  <a:pt x="121729" y="1217726"/>
                </a:lnTo>
                <a:lnTo>
                  <a:pt x="116179" y="1223810"/>
                </a:lnTo>
                <a:lnTo>
                  <a:pt x="111556" y="1225334"/>
                </a:lnTo>
                <a:lnTo>
                  <a:pt x="72428" y="1225334"/>
                </a:lnTo>
                <a:lnTo>
                  <a:pt x="66776" y="1223810"/>
                </a:lnTo>
                <a:lnTo>
                  <a:pt x="63347" y="1220774"/>
                </a:lnTo>
                <a:lnTo>
                  <a:pt x="59969" y="1217726"/>
                </a:lnTo>
                <a:lnTo>
                  <a:pt x="58293" y="1213269"/>
                </a:lnTo>
                <a:lnTo>
                  <a:pt x="58293" y="1112088"/>
                </a:lnTo>
                <a:lnTo>
                  <a:pt x="59969" y="1107630"/>
                </a:lnTo>
                <a:lnTo>
                  <a:pt x="63347" y="1104582"/>
                </a:lnTo>
                <a:lnTo>
                  <a:pt x="66776" y="1101547"/>
                </a:lnTo>
                <a:lnTo>
                  <a:pt x="72428" y="1100023"/>
                </a:lnTo>
                <a:lnTo>
                  <a:pt x="123126" y="1100023"/>
                </a:lnTo>
                <a:lnTo>
                  <a:pt x="123126" y="1052741"/>
                </a:lnTo>
                <a:lnTo>
                  <a:pt x="84353" y="1052741"/>
                </a:lnTo>
                <a:lnTo>
                  <a:pt x="66268" y="1053858"/>
                </a:lnTo>
                <a:lnTo>
                  <a:pt x="26365" y="1070584"/>
                </a:lnTo>
                <a:lnTo>
                  <a:pt x="8140" y="1108468"/>
                </a:lnTo>
                <a:lnTo>
                  <a:pt x="6934" y="1126096"/>
                </a:lnTo>
                <a:lnTo>
                  <a:pt x="6934" y="1199261"/>
                </a:lnTo>
                <a:lnTo>
                  <a:pt x="17754" y="1244968"/>
                </a:lnTo>
                <a:lnTo>
                  <a:pt x="50330" y="1268234"/>
                </a:lnTo>
                <a:lnTo>
                  <a:pt x="84353" y="1272616"/>
                </a:lnTo>
                <a:lnTo>
                  <a:pt x="101015" y="1272616"/>
                </a:lnTo>
                <a:lnTo>
                  <a:pt x="110921" y="1272095"/>
                </a:lnTo>
                <a:lnTo>
                  <a:pt x="118833" y="1270520"/>
                </a:lnTo>
                <a:lnTo>
                  <a:pt x="124752" y="1267891"/>
                </a:lnTo>
                <a:lnTo>
                  <a:pt x="128676" y="1264196"/>
                </a:lnTo>
                <a:lnTo>
                  <a:pt x="125107" y="1272616"/>
                </a:lnTo>
                <a:lnTo>
                  <a:pt x="174472" y="1272616"/>
                </a:lnTo>
                <a:lnTo>
                  <a:pt x="174472" y="1264196"/>
                </a:lnTo>
                <a:lnTo>
                  <a:pt x="174472" y="1225334"/>
                </a:lnTo>
                <a:lnTo>
                  <a:pt x="174472" y="1100023"/>
                </a:lnTo>
                <a:lnTo>
                  <a:pt x="174472" y="971550"/>
                </a:lnTo>
                <a:close/>
              </a:path>
              <a:path w="7421244" h="2730500">
                <a:moveTo>
                  <a:pt x="179324" y="2245055"/>
                </a:moveTo>
                <a:lnTo>
                  <a:pt x="168554" y="2206587"/>
                </a:lnTo>
                <a:lnTo>
                  <a:pt x="136347" y="2185784"/>
                </a:lnTo>
                <a:lnTo>
                  <a:pt x="103098" y="2181809"/>
                </a:lnTo>
                <a:lnTo>
                  <a:pt x="79794" y="2181809"/>
                </a:lnTo>
                <a:lnTo>
                  <a:pt x="79794" y="2181212"/>
                </a:lnTo>
                <a:lnTo>
                  <a:pt x="103886" y="2181212"/>
                </a:lnTo>
                <a:lnTo>
                  <a:pt x="118732" y="2179993"/>
                </a:lnTo>
                <a:lnTo>
                  <a:pt x="154152" y="2161489"/>
                </a:lnTo>
                <a:lnTo>
                  <a:pt x="169468" y="2133930"/>
                </a:lnTo>
                <a:lnTo>
                  <a:pt x="171983" y="2123897"/>
                </a:lnTo>
                <a:lnTo>
                  <a:pt x="173177" y="2107857"/>
                </a:lnTo>
                <a:lnTo>
                  <a:pt x="173177" y="2071573"/>
                </a:lnTo>
                <a:lnTo>
                  <a:pt x="173177" y="2024291"/>
                </a:lnTo>
                <a:lnTo>
                  <a:pt x="121831" y="2024291"/>
                </a:lnTo>
                <a:lnTo>
                  <a:pt x="121831" y="2071573"/>
                </a:lnTo>
                <a:lnTo>
                  <a:pt x="121831" y="2116785"/>
                </a:lnTo>
                <a:lnTo>
                  <a:pt x="121500" y="2120811"/>
                </a:lnTo>
                <a:lnTo>
                  <a:pt x="119849" y="2124672"/>
                </a:lnTo>
                <a:lnTo>
                  <a:pt x="113906" y="2132076"/>
                </a:lnTo>
                <a:lnTo>
                  <a:pt x="109575" y="2133930"/>
                </a:lnTo>
                <a:lnTo>
                  <a:pt x="67576" y="2133930"/>
                </a:lnTo>
                <a:lnTo>
                  <a:pt x="61925" y="2132406"/>
                </a:lnTo>
                <a:lnTo>
                  <a:pt x="58483" y="2129371"/>
                </a:lnTo>
                <a:lnTo>
                  <a:pt x="55118" y="2126335"/>
                </a:lnTo>
                <a:lnTo>
                  <a:pt x="53428" y="2121865"/>
                </a:lnTo>
                <a:lnTo>
                  <a:pt x="53428" y="2083638"/>
                </a:lnTo>
                <a:lnTo>
                  <a:pt x="55118" y="2079180"/>
                </a:lnTo>
                <a:lnTo>
                  <a:pt x="58483" y="2076132"/>
                </a:lnTo>
                <a:lnTo>
                  <a:pt x="61925" y="2073097"/>
                </a:lnTo>
                <a:lnTo>
                  <a:pt x="67576" y="2071573"/>
                </a:lnTo>
                <a:lnTo>
                  <a:pt x="121831" y="2071573"/>
                </a:lnTo>
                <a:lnTo>
                  <a:pt x="121831" y="2024291"/>
                </a:lnTo>
                <a:lnTo>
                  <a:pt x="79502" y="2024291"/>
                </a:lnTo>
                <a:lnTo>
                  <a:pt x="61404" y="2025408"/>
                </a:lnTo>
                <a:lnTo>
                  <a:pt x="21513" y="2042134"/>
                </a:lnTo>
                <a:lnTo>
                  <a:pt x="3289" y="2080018"/>
                </a:lnTo>
                <a:lnTo>
                  <a:pt x="2082" y="2097646"/>
                </a:lnTo>
                <a:lnTo>
                  <a:pt x="2082" y="2107857"/>
                </a:lnTo>
                <a:lnTo>
                  <a:pt x="9512" y="2147519"/>
                </a:lnTo>
                <a:lnTo>
                  <a:pt x="28448" y="2169617"/>
                </a:lnTo>
                <a:lnTo>
                  <a:pt x="28448" y="2229104"/>
                </a:lnTo>
                <a:lnTo>
                  <a:pt x="115023" y="2229104"/>
                </a:lnTo>
                <a:lnTo>
                  <a:pt x="120459" y="2230285"/>
                </a:lnTo>
                <a:lnTo>
                  <a:pt x="123418" y="2232571"/>
                </a:lnTo>
                <a:lnTo>
                  <a:pt x="126466" y="2234819"/>
                </a:lnTo>
                <a:lnTo>
                  <a:pt x="127977" y="2237625"/>
                </a:lnTo>
                <a:lnTo>
                  <a:pt x="127977" y="2257158"/>
                </a:lnTo>
                <a:lnTo>
                  <a:pt x="126466" y="2259927"/>
                </a:lnTo>
                <a:lnTo>
                  <a:pt x="120383" y="2264689"/>
                </a:lnTo>
                <a:lnTo>
                  <a:pt x="114960" y="2265883"/>
                </a:lnTo>
                <a:lnTo>
                  <a:pt x="10210" y="2265883"/>
                </a:lnTo>
                <a:lnTo>
                  <a:pt x="10210" y="2313165"/>
                </a:lnTo>
                <a:lnTo>
                  <a:pt x="103098" y="2313165"/>
                </a:lnTo>
                <a:lnTo>
                  <a:pt x="120904" y="2312174"/>
                </a:lnTo>
                <a:lnTo>
                  <a:pt x="160197" y="2297303"/>
                </a:lnTo>
                <a:lnTo>
                  <a:pt x="179324" y="2249919"/>
                </a:lnTo>
                <a:lnTo>
                  <a:pt x="179324" y="2245055"/>
                </a:lnTo>
                <a:close/>
              </a:path>
              <a:path w="7421244" h="2730500">
                <a:moveTo>
                  <a:pt x="181317" y="2684640"/>
                </a:moveTo>
                <a:lnTo>
                  <a:pt x="170078" y="2684640"/>
                </a:lnTo>
                <a:lnTo>
                  <a:pt x="163893" y="2684272"/>
                </a:lnTo>
                <a:lnTo>
                  <a:pt x="161645" y="2682824"/>
                </a:lnTo>
                <a:lnTo>
                  <a:pt x="161531" y="2682659"/>
                </a:lnTo>
                <a:lnTo>
                  <a:pt x="161086" y="2681935"/>
                </a:lnTo>
                <a:lnTo>
                  <a:pt x="161086" y="2634475"/>
                </a:lnTo>
                <a:lnTo>
                  <a:pt x="161086" y="2583421"/>
                </a:lnTo>
                <a:lnTo>
                  <a:pt x="150152" y="2538044"/>
                </a:lnTo>
                <a:lnTo>
                  <a:pt x="117411" y="2514536"/>
                </a:lnTo>
                <a:lnTo>
                  <a:pt x="83566" y="2510066"/>
                </a:lnTo>
                <a:lnTo>
                  <a:pt x="16256" y="2510066"/>
                </a:lnTo>
                <a:lnTo>
                  <a:pt x="16256" y="2557348"/>
                </a:lnTo>
                <a:lnTo>
                  <a:pt x="95491" y="2557348"/>
                </a:lnTo>
                <a:lnTo>
                  <a:pt x="101117" y="2558872"/>
                </a:lnTo>
                <a:lnTo>
                  <a:pt x="104482" y="2561907"/>
                </a:lnTo>
                <a:lnTo>
                  <a:pt x="107924" y="2564955"/>
                </a:lnTo>
                <a:lnTo>
                  <a:pt x="109639" y="2569413"/>
                </a:lnTo>
                <a:lnTo>
                  <a:pt x="109639" y="2587193"/>
                </a:lnTo>
                <a:lnTo>
                  <a:pt x="109639" y="2634475"/>
                </a:lnTo>
                <a:lnTo>
                  <a:pt x="109601" y="2675445"/>
                </a:lnTo>
                <a:lnTo>
                  <a:pt x="109143" y="2678366"/>
                </a:lnTo>
                <a:lnTo>
                  <a:pt x="107162" y="2681795"/>
                </a:lnTo>
                <a:lnTo>
                  <a:pt x="104254" y="2682659"/>
                </a:lnTo>
                <a:lnTo>
                  <a:pt x="58547" y="2682659"/>
                </a:lnTo>
                <a:lnTo>
                  <a:pt x="55410" y="2681871"/>
                </a:lnTo>
                <a:lnTo>
                  <a:pt x="53822" y="2680284"/>
                </a:lnTo>
                <a:lnTo>
                  <a:pt x="52235" y="2678620"/>
                </a:lnTo>
                <a:lnTo>
                  <a:pt x="51447" y="2675445"/>
                </a:lnTo>
                <a:lnTo>
                  <a:pt x="51447" y="2645740"/>
                </a:lnTo>
                <a:lnTo>
                  <a:pt x="52895" y="2641917"/>
                </a:lnTo>
                <a:lnTo>
                  <a:pt x="55803" y="2638933"/>
                </a:lnTo>
                <a:lnTo>
                  <a:pt x="58788" y="2635961"/>
                </a:lnTo>
                <a:lnTo>
                  <a:pt x="62623" y="2634475"/>
                </a:lnTo>
                <a:lnTo>
                  <a:pt x="109639" y="2634475"/>
                </a:lnTo>
                <a:lnTo>
                  <a:pt x="109639" y="2587193"/>
                </a:lnTo>
                <a:lnTo>
                  <a:pt x="67703" y="2587193"/>
                </a:lnTo>
                <a:lnTo>
                  <a:pt x="38074" y="2591663"/>
                </a:lnTo>
                <a:lnTo>
                  <a:pt x="16916" y="2605036"/>
                </a:lnTo>
                <a:lnTo>
                  <a:pt x="4229" y="2627350"/>
                </a:lnTo>
                <a:lnTo>
                  <a:pt x="0" y="2658567"/>
                </a:lnTo>
                <a:lnTo>
                  <a:pt x="0" y="2666695"/>
                </a:lnTo>
                <a:lnTo>
                  <a:pt x="9359" y="2706700"/>
                </a:lnTo>
                <a:lnTo>
                  <a:pt x="51384" y="2729026"/>
                </a:lnTo>
                <a:lnTo>
                  <a:pt x="67310" y="2729941"/>
                </a:lnTo>
                <a:lnTo>
                  <a:pt x="103492" y="2729941"/>
                </a:lnTo>
                <a:lnTo>
                  <a:pt x="112395" y="2729230"/>
                </a:lnTo>
                <a:lnTo>
                  <a:pt x="119519" y="2727071"/>
                </a:lnTo>
                <a:lnTo>
                  <a:pt x="124841" y="2723477"/>
                </a:lnTo>
                <a:lnTo>
                  <a:pt x="128371" y="2718447"/>
                </a:lnTo>
                <a:lnTo>
                  <a:pt x="127647" y="2720556"/>
                </a:lnTo>
                <a:lnTo>
                  <a:pt x="129933" y="2723007"/>
                </a:lnTo>
                <a:lnTo>
                  <a:pt x="140576" y="2728557"/>
                </a:lnTo>
                <a:lnTo>
                  <a:pt x="145694" y="2729941"/>
                </a:lnTo>
                <a:lnTo>
                  <a:pt x="181317" y="2729941"/>
                </a:lnTo>
                <a:lnTo>
                  <a:pt x="181317" y="2718447"/>
                </a:lnTo>
                <a:lnTo>
                  <a:pt x="181317" y="2684640"/>
                </a:lnTo>
                <a:close/>
              </a:path>
              <a:path w="7421244" h="2730500">
                <a:moveTo>
                  <a:pt x="389648" y="1609890"/>
                </a:moveTo>
                <a:lnTo>
                  <a:pt x="388569" y="1593811"/>
                </a:lnTo>
                <a:lnTo>
                  <a:pt x="386727" y="1585798"/>
                </a:lnTo>
                <a:lnTo>
                  <a:pt x="385330" y="1579664"/>
                </a:lnTo>
                <a:lnTo>
                  <a:pt x="351396" y="1543177"/>
                </a:lnTo>
                <a:lnTo>
                  <a:pt x="339090" y="1539963"/>
                </a:lnTo>
                <a:lnTo>
                  <a:pt x="339090" y="1596999"/>
                </a:lnTo>
                <a:lnTo>
                  <a:pt x="339090" y="1623771"/>
                </a:lnTo>
                <a:lnTo>
                  <a:pt x="281597" y="1623771"/>
                </a:lnTo>
                <a:lnTo>
                  <a:pt x="281647" y="1596999"/>
                </a:lnTo>
                <a:lnTo>
                  <a:pt x="282790" y="1592580"/>
                </a:lnTo>
                <a:lnTo>
                  <a:pt x="287540" y="1587157"/>
                </a:lnTo>
                <a:lnTo>
                  <a:pt x="292341" y="1585798"/>
                </a:lnTo>
                <a:lnTo>
                  <a:pt x="327825" y="1585798"/>
                </a:lnTo>
                <a:lnTo>
                  <a:pt x="331660" y="1587284"/>
                </a:lnTo>
                <a:lnTo>
                  <a:pt x="334632" y="1590255"/>
                </a:lnTo>
                <a:lnTo>
                  <a:pt x="337604" y="1593176"/>
                </a:lnTo>
                <a:lnTo>
                  <a:pt x="339090" y="1596999"/>
                </a:lnTo>
                <a:lnTo>
                  <a:pt x="339090" y="1539963"/>
                </a:lnTo>
                <a:lnTo>
                  <a:pt x="338023" y="1539684"/>
                </a:lnTo>
                <a:lnTo>
                  <a:pt x="322732" y="1538516"/>
                </a:lnTo>
                <a:lnTo>
                  <a:pt x="303606" y="1538516"/>
                </a:lnTo>
                <a:lnTo>
                  <a:pt x="257759" y="1548384"/>
                </a:lnTo>
                <a:lnTo>
                  <a:pt x="234594" y="1578737"/>
                </a:lnTo>
                <a:lnTo>
                  <a:pt x="230238" y="1685036"/>
                </a:lnTo>
                <a:lnTo>
                  <a:pt x="231432" y="1702841"/>
                </a:lnTo>
                <a:lnTo>
                  <a:pt x="249478" y="1740839"/>
                </a:lnTo>
                <a:lnTo>
                  <a:pt x="289420" y="1757299"/>
                </a:lnTo>
                <a:lnTo>
                  <a:pt x="307670" y="1758391"/>
                </a:lnTo>
                <a:lnTo>
                  <a:pt x="376656" y="1758391"/>
                </a:lnTo>
                <a:lnTo>
                  <a:pt x="376656" y="1711109"/>
                </a:lnTo>
                <a:lnTo>
                  <a:pt x="295732" y="1711109"/>
                </a:lnTo>
                <a:lnTo>
                  <a:pt x="290093" y="1709585"/>
                </a:lnTo>
                <a:lnTo>
                  <a:pt x="286651" y="1706549"/>
                </a:lnTo>
                <a:lnTo>
                  <a:pt x="283286" y="1703501"/>
                </a:lnTo>
                <a:lnTo>
                  <a:pt x="281597" y="1699044"/>
                </a:lnTo>
                <a:lnTo>
                  <a:pt x="281597" y="1671053"/>
                </a:lnTo>
                <a:lnTo>
                  <a:pt x="389648" y="1671053"/>
                </a:lnTo>
                <a:lnTo>
                  <a:pt x="389648" y="1623771"/>
                </a:lnTo>
                <a:lnTo>
                  <a:pt x="389648" y="1609890"/>
                </a:lnTo>
                <a:close/>
              </a:path>
              <a:path w="7421244" h="2730500">
                <a:moveTo>
                  <a:pt x="390448" y="2510066"/>
                </a:moveTo>
                <a:lnTo>
                  <a:pt x="339090" y="2510066"/>
                </a:lnTo>
                <a:lnTo>
                  <a:pt x="338988" y="2670467"/>
                </a:lnTo>
                <a:lnTo>
                  <a:pt x="338759" y="2672740"/>
                </a:lnTo>
                <a:lnTo>
                  <a:pt x="337235" y="2675725"/>
                </a:lnTo>
                <a:lnTo>
                  <a:pt x="334530" y="2678493"/>
                </a:lnTo>
                <a:lnTo>
                  <a:pt x="331889" y="2681274"/>
                </a:lnTo>
                <a:lnTo>
                  <a:pt x="327431" y="2682659"/>
                </a:lnTo>
                <a:lnTo>
                  <a:pt x="293319" y="2682659"/>
                </a:lnTo>
                <a:lnTo>
                  <a:pt x="288861" y="2681097"/>
                </a:lnTo>
                <a:lnTo>
                  <a:pt x="285762" y="2677998"/>
                </a:lnTo>
                <a:lnTo>
                  <a:pt x="282714" y="2674886"/>
                </a:lnTo>
                <a:lnTo>
                  <a:pt x="281203" y="2670467"/>
                </a:lnTo>
                <a:lnTo>
                  <a:pt x="281203" y="2510066"/>
                </a:lnTo>
                <a:lnTo>
                  <a:pt x="229844" y="2510066"/>
                </a:lnTo>
                <a:lnTo>
                  <a:pt x="229844" y="2656586"/>
                </a:lnTo>
                <a:lnTo>
                  <a:pt x="231000" y="2674188"/>
                </a:lnTo>
                <a:lnTo>
                  <a:pt x="248386" y="2712097"/>
                </a:lnTo>
                <a:lnTo>
                  <a:pt x="286207" y="2728836"/>
                </a:lnTo>
                <a:lnTo>
                  <a:pt x="303199" y="2729941"/>
                </a:lnTo>
                <a:lnTo>
                  <a:pt x="317080" y="2729941"/>
                </a:lnTo>
                <a:lnTo>
                  <a:pt x="326936" y="2729420"/>
                </a:lnTo>
                <a:lnTo>
                  <a:pt x="334822" y="2727845"/>
                </a:lnTo>
                <a:lnTo>
                  <a:pt x="340715" y="2725216"/>
                </a:lnTo>
                <a:lnTo>
                  <a:pt x="344639" y="2721521"/>
                </a:lnTo>
                <a:lnTo>
                  <a:pt x="341071" y="2729941"/>
                </a:lnTo>
                <a:lnTo>
                  <a:pt x="390448" y="2729941"/>
                </a:lnTo>
                <a:lnTo>
                  <a:pt x="390448" y="2721521"/>
                </a:lnTo>
                <a:lnTo>
                  <a:pt x="390448" y="2682659"/>
                </a:lnTo>
                <a:lnTo>
                  <a:pt x="390448" y="2510066"/>
                </a:lnTo>
                <a:close/>
              </a:path>
              <a:path w="7421244" h="2730500">
                <a:moveTo>
                  <a:pt x="400558" y="2198865"/>
                </a:moveTo>
                <a:lnTo>
                  <a:pt x="389318" y="2198865"/>
                </a:lnTo>
                <a:lnTo>
                  <a:pt x="383146" y="2198497"/>
                </a:lnTo>
                <a:lnTo>
                  <a:pt x="380898" y="2197049"/>
                </a:lnTo>
                <a:lnTo>
                  <a:pt x="380784" y="2196884"/>
                </a:lnTo>
                <a:lnTo>
                  <a:pt x="380326" y="2196160"/>
                </a:lnTo>
                <a:lnTo>
                  <a:pt x="380326" y="2148700"/>
                </a:lnTo>
                <a:lnTo>
                  <a:pt x="380326" y="2097646"/>
                </a:lnTo>
                <a:lnTo>
                  <a:pt x="369392" y="2052269"/>
                </a:lnTo>
                <a:lnTo>
                  <a:pt x="336651" y="2028761"/>
                </a:lnTo>
                <a:lnTo>
                  <a:pt x="302806" y="2024291"/>
                </a:lnTo>
                <a:lnTo>
                  <a:pt x="235496" y="2024291"/>
                </a:lnTo>
                <a:lnTo>
                  <a:pt x="235496" y="2071573"/>
                </a:lnTo>
                <a:lnTo>
                  <a:pt x="314744" y="2071573"/>
                </a:lnTo>
                <a:lnTo>
                  <a:pt x="320357" y="2073097"/>
                </a:lnTo>
                <a:lnTo>
                  <a:pt x="323723" y="2076132"/>
                </a:lnTo>
                <a:lnTo>
                  <a:pt x="327164" y="2079180"/>
                </a:lnTo>
                <a:lnTo>
                  <a:pt x="328879" y="2083638"/>
                </a:lnTo>
                <a:lnTo>
                  <a:pt x="328879" y="2101418"/>
                </a:lnTo>
                <a:lnTo>
                  <a:pt x="328879" y="2148700"/>
                </a:lnTo>
                <a:lnTo>
                  <a:pt x="328841" y="2189670"/>
                </a:lnTo>
                <a:lnTo>
                  <a:pt x="328383" y="2192591"/>
                </a:lnTo>
                <a:lnTo>
                  <a:pt x="326402" y="2196020"/>
                </a:lnTo>
                <a:lnTo>
                  <a:pt x="323494" y="2196884"/>
                </a:lnTo>
                <a:lnTo>
                  <a:pt x="277799" y="2196884"/>
                </a:lnTo>
                <a:lnTo>
                  <a:pt x="274650" y="2196096"/>
                </a:lnTo>
                <a:lnTo>
                  <a:pt x="273062" y="2194509"/>
                </a:lnTo>
                <a:lnTo>
                  <a:pt x="271487" y="2192845"/>
                </a:lnTo>
                <a:lnTo>
                  <a:pt x="270687" y="2189670"/>
                </a:lnTo>
                <a:lnTo>
                  <a:pt x="270687" y="2159965"/>
                </a:lnTo>
                <a:lnTo>
                  <a:pt x="272148" y="2156142"/>
                </a:lnTo>
                <a:lnTo>
                  <a:pt x="275056" y="2153158"/>
                </a:lnTo>
                <a:lnTo>
                  <a:pt x="278028" y="2150186"/>
                </a:lnTo>
                <a:lnTo>
                  <a:pt x="281863" y="2148700"/>
                </a:lnTo>
                <a:lnTo>
                  <a:pt x="328879" y="2148700"/>
                </a:lnTo>
                <a:lnTo>
                  <a:pt x="328879" y="2101418"/>
                </a:lnTo>
                <a:lnTo>
                  <a:pt x="286943" y="2101418"/>
                </a:lnTo>
                <a:lnTo>
                  <a:pt x="257314" y="2105888"/>
                </a:lnTo>
                <a:lnTo>
                  <a:pt x="236156" y="2119261"/>
                </a:lnTo>
                <a:lnTo>
                  <a:pt x="223469" y="2141575"/>
                </a:lnTo>
                <a:lnTo>
                  <a:pt x="219240" y="2172792"/>
                </a:lnTo>
                <a:lnTo>
                  <a:pt x="219240" y="2180920"/>
                </a:lnTo>
                <a:lnTo>
                  <a:pt x="228600" y="2220925"/>
                </a:lnTo>
                <a:lnTo>
                  <a:pt x="270624" y="2243251"/>
                </a:lnTo>
                <a:lnTo>
                  <a:pt x="286550" y="2244166"/>
                </a:lnTo>
                <a:lnTo>
                  <a:pt x="322732" y="2244166"/>
                </a:lnTo>
                <a:lnTo>
                  <a:pt x="331635" y="2243455"/>
                </a:lnTo>
                <a:lnTo>
                  <a:pt x="338759" y="2241296"/>
                </a:lnTo>
                <a:lnTo>
                  <a:pt x="344081" y="2237702"/>
                </a:lnTo>
                <a:lnTo>
                  <a:pt x="347611" y="2232672"/>
                </a:lnTo>
                <a:lnTo>
                  <a:pt x="346887" y="2234781"/>
                </a:lnTo>
                <a:lnTo>
                  <a:pt x="349173" y="2237232"/>
                </a:lnTo>
                <a:lnTo>
                  <a:pt x="359803" y="2242782"/>
                </a:lnTo>
                <a:lnTo>
                  <a:pt x="364934" y="2244166"/>
                </a:lnTo>
                <a:lnTo>
                  <a:pt x="400558" y="2244166"/>
                </a:lnTo>
                <a:lnTo>
                  <a:pt x="400558" y="2232672"/>
                </a:lnTo>
                <a:lnTo>
                  <a:pt x="400558" y="2198865"/>
                </a:lnTo>
                <a:close/>
              </a:path>
              <a:path w="7421244" h="2730500">
                <a:moveTo>
                  <a:pt x="400558" y="1227315"/>
                </a:moveTo>
                <a:lnTo>
                  <a:pt x="389318" y="1227315"/>
                </a:lnTo>
                <a:lnTo>
                  <a:pt x="383146" y="1226947"/>
                </a:lnTo>
                <a:lnTo>
                  <a:pt x="380898" y="1225499"/>
                </a:lnTo>
                <a:lnTo>
                  <a:pt x="380784" y="1225334"/>
                </a:lnTo>
                <a:lnTo>
                  <a:pt x="380326" y="1224610"/>
                </a:lnTo>
                <a:lnTo>
                  <a:pt x="380326" y="1177150"/>
                </a:lnTo>
                <a:lnTo>
                  <a:pt x="380326" y="1126096"/>
                </a:lnTo>
                <a:lnTo>
                  <a:pt x="369392" y="1080719"/>
                </a:lnTo>
                <a:lnTo>
                  <a:pt x="336651" y="1057211"/>
                </a:lnTo>
                <a:lnTo>
                  <a:pt x="302806" y="1052741"/>
                </a:lnTo>
                <a:lnTo>
                  <a:pt x="235496" y="1052741"/>
                </a:lnTo>
                <a:lnTo>
                  <a:pt x="235496" y="1100023"/>
                </a:lnTo>
                <a:lnTo>
                  <a:pt x="314744" y="1100023"/>
                </a:lnTo>
                <a:lnTo>
                  <a:pt x="320357" y="1101547"/>
                </a:lnTo>
                <a:lnTo>
                  <a:pt x="323723" y="1104582"/>
                </a:lnTo>
                <a:lnTo>
                  <a:pt x="327164" y="1107630"/>
                </a:lnTo>
                <a:lnTo>
                  <a:pt x="328879" y="1112088"/>
                </a:lnTo>
                <a:lnTo>
                  <a:pt x="328879" y="1129868"/>
                </a:lnTo>
                <a:lnTo>
                  <a:pt x="328879" y="1177150"/>
                </a:lnTo>
                <a:lnTo>
                  <a:pt x="328841" y="1218120"/>
                </a:lnTo>
                <a:lnTo>
                  <a:pt x="328383" y="1221041"/>
                </a:lnTo>
                <a:lnTo>
                  <a:pt x="326402" y="1224470"/>
                </a:lnTo>
                <a:lnTo>
                  <a:pt x="323494" y="1225334"/>
                </a:lnTo>
                <a:lnTo>
                  <a:pt x="277799" y="1225334"/>
                </a:lnTo>
                <a:lnTo>
                  <a:pt x="274650" y="1224546"/>
                </a:lnTo>
                <a:lnTo>
                  <a:pt x="273062" y="1222959"/>
                </a:lnTo>
                <a:lnTo>
                  <a:pt x="271487" y="1221295"/>
                </a:lnTo>
                <a:lnTo>
                  <a:pt x="270687" y="1218120"/>
                </a:lnTo>
                <a:lnTo>
                  <a:pt x="270687" y="1188415"/>
                </a:lnTo>
                <a:lnTo>
                  <a:pt x="272148" y="1184592"/>
                </a:lnTo>
                <a:lnTo>
                  <a:pt x="275056" y="1181608"/>
                </a:lnTo>
                <a:lnTo>
                  <a:pt x="278028" y="1178636"/>
                </a:lnTo>
                <a:lnTo>
                  <a:pt x="281863" y="1177150"/>
                </a:lnTo>
                <a:lnTo>
                  <a:pt x="328879" y="1177150"/>
                </a:lnTo>
                <a:lnTo>
                  <a:pt x="328879" y="1129868"/>
                </a:lnTo>
                <a:lnTo>
                  <a:pt x="286943" y="1129868"/>
                </a:lnTo>
                <a:lnTo>
                  <a:pt x="257314" y="1134338"/>
                </a:lnTo>
                <a:lnTo>
                  <a:pt x="236156" y="1147711"/>
                </a:lnTo>
                <a:lnTo>
                  <a:pt x="223469" y="1170025"/>
                </a:lnTo>
                <a:lnTo>
                  <a:pt x="219240" y="1201242"/>
                </a:lnTo>
                <a:lnTo>
                  <a:pt x="219240" y="1209370"/>
                </a:lnTo>
                <a:lnTo>
                  <a:pt x="228600" y="1249375"/>
                </a:lnTo>
                <a:lnTo>
                  <a:pt x="270624" y="1271701"/>
                </a:lnTo>
                <a:lnTo>
                  <a:pt x="286550" y="1272616"/>
                </a:lnTo>
                <a:lnTo>
                  <a:pt x="322732" y="1272616"/>
                </a:lnTo>
                <a:lnTo>
                  <a:pt x="331635" y="1271905"/>
                </a:lnTo>
                <a:lnTo>
                  <a:pt x="338759" y="1269746"/>
                </a:lnTo>
                <a:lnTo>
                  <a:pt x="344081" y="1266151"/>
                </a:lnTo>
                <a:lnTo>
                  <a:pt x="347611" y="1261122"/>
                </a:lnTo>
                <a:lnTo>
                  <a:pt x="346887" y="1263230"/>
                </a:lnTo>
                <a:lnTo>
                  <a:pt x="349173" y="1265682"/>
                </a:lnTo>
                <a:lnTo>
                  <a:pt x="359803" y="1271231"/>
                </a:lnTo>
                <a:lnTo>
                  <a:pt x="364934" y="1272616"/>
                </a:lnTo>
                <a:lnTo>
                  <a:pt x="400558" y="1272616"/>
                </a:lnTo>
                <a:lnTo>
                  <a:pt x="400558" y="1261122"/>
                </a:lnTo>
                <a:lnTo>
                  <a:pt x="400558" y="1227315"/>
                </a:lnTo>
                <a:close/>
              </a:path>
              <a:path w="7421244" h="2730500">
                <a:moveTo>
                  <a:pt x="604024" y="2024291"/>
                </a:moveTo>
                <a:lnTo>
                  <a:pt x="544753" y="2024291"/>
                </a:lnTo>
                <a:lnTo>
                  <a:pt x="544753" y="1975523"/>
                </a:lnTo>
                <a:lnTo>
                  <a:pt x="493306" y="1975523"/>
                </a:lnTo>
                <a:lnTo>
                  <a:pt x="493306" y="2024291"/>
                </a:lnTo>
                <a:lnTo>
                  <a:pt x="454736" y="2024291"/>
                </a:lnTo>
                <a:lnTo>
                  <a:pt x="454736" y="2071573"/>
                </a:lnTo>
                <a:lnTo>
                  <a:pt x="493306" y="2071573"/>
                </a:lnTo>
                <a:lnTo>
                  <a:pt x="493306" y="2186965"/>
                </a:lnTo>
                <a:lnTo>
                  <a:pt x="494118" y="2198916"/>
                </a:lnTo>
                <a:lnTo>
                  <a:pt x="513829" y="2235149"/>
                </a:lnTo>
                <a:lnTo>
                  <a:pt x="544360" y="2244166"/>
                </a:lnTo>
                <a:lnTo>
                  <a:pt x="604024" y="2244166"/>
                </a:lnTo>
                <a:lnTo>
                  <a:pt x="604024" y="2196884"/>
                </a:lnTo>
                <a:lnTo>
                  <a:pt x="550329" y="2196884"/>
                </a:lnTo>
                <a:lnTo>
                  <a:pt x="547624" y="2196414"/>
                </a:lnTo>
                <a:lnTo>
                  <a:pt x="546430" y="2195499"/>
                </a:lnTo>
                <a:lnTo>
                  <a:pt x="545312" y="2194509"/>
                </a:lnTo>
                <a:lnTo>
                  <a:pt x="544753" y="2192350"/>
                </a:lnTo>
                <a:lnTo>
                  <a:pt x="544753" y="2071573"/>
                </a:lnTo>
                <a:lnTo>
                  <a:pt x="604024" y="2071573"/>
                </a:lnTo>
                <a:lnTo>
                  <a:pt x="604024" y="2024291"/>
                </a:lnTo>
                <a:close/>
              </a:path>
              <a:path w="7421244" h="2730500">
                <a:moveTo>
                  <a:pt x="604024" y="1052741"/>
                </a:moveTo>
                <a:lnTo>
                  <a:pt x="544753" y="1052741"/>
                </a:lnTo>
                <a:lnTo>
                  <a:pt x="544753" y="1003973"/>
                </a:lnTo>
                <a:lnTo>
                  <a:pt x="493306" y="1003973"/>
                </a:lnTo>
                <a:lnTo>
                  <a:pt x="493306" y="1052741"/>
                </a:lnTo>
                <a:lnTo>
                  <a:pt x="454736" y="1052741"/>
                </a:lnTo>
                <a:lnTo>
                  <a:pt x="454736" y="1100023"/>
                </a:lnTo>
                <a:lnTo>
                  <a:pt x="493306" y="1100023"/>
                </a:lnTo>
                <a:lnTo>
                  <a:pt x="493306" y="1215415"/>
                </a:lnTo>
                <a:lnTo>
                  <a:pt x="494118" y="1227366"/>
                </a:lnTo>
                <a:lnTo>
                  <a:pt x="513829" y="1263599"/>
                </a:lnTo>
                <a:lnTo>
                  <a:pt x="544360" y="1272616"/>
                </a:lnTo>
                <a:lnTo>
                  <a:pt x="604024" y="1272616"/>
                </a:lnTo>
                <a:lnTo>
                  <a:pt x="604024" y="1225334"/>
                </a:lnTo>
                <a:lnTo>
                  <a:pt x="550329" y="1225334"/>
                </a:lnTo>
                <a:lnTo>
                  <a:pt x="547624" y="1224864"/>
                </a:lnTo>
                <a:lnTo>
                  <a:pt x="546430" y="1223949"/>
                </a:lnTo>
                <a:lnTo>
                  <a:pt x="545312" y="1222959"/>
                </a:lnTo>
                <a:lnTo>
                  <a:pt x="544753" y="1220800"/>
                </a:lnTo>
                <a:lnTo>
                  <a:pt x="544753" y="1100023"/>
                </a:lnTo>
                <a:lnTo>
                  <a:pt x="604024" y="1100023"/>
                </a:lnTo>
                <a:lnTo>
                  <a:pt x="604024" y="1052741"/>
                </a:lnTo>
                <a:close/>
              </a:path>
              <a:path w="7421244" h="2730500">
                <a:moveTo>
                  <a:pt x="605218" y="1538516"/>
                </a:moveTo>
                <a:lnTo>
                  <a:pt x="554964" y="1538516"/>
                </a:lnTo>
                <a:lnTo>
                  <a:pt x="544957" y="1539049"/>
                </a:lnTo>
                <a:lnTo>
                  <a:pt x="537057" y="1540624"/>
                </a:lnTo>
                <a:lnTo>
                  <a:pt x="531279" y="1543253"/>
                </a:lnTo>
                <a:lnTo>
                  <a:pt x="527608" y="1546936"/>
                </a:lnTo>
                <a:lnTo>
                  <a:pt x="530872" y="1538516"/>
                </a:lnTo>
                <a:lnTo>
                  <a:pt x="451967" y="1538516"/>
                </a:lnTo>
                <a:lnTo>
                  <a:pt x="451967" y="1585798"/>
                </a:lnTo>
                <a:lnTo>
                  <a:pt x="481609" y="1585798"/>
                </a:lnTo>
                <a:lnTo>
                  <a:pt x="481609" y="1711109"/>
                </a:lnTo>
                <a:lnTo>
                  <a:pt x="451967" y="1711109"/>
                </a:lnTo>
                <a:lnTo>
                  <a:pt x="451967" y="1758391"/>
                </a:lnTo>
                <a:lnTo>
                  <a:pt x="577164" y="1758391"/>
                </a:lnTo>
                <a:lnTo>
                  <a:pt x="577164" y="1711109"/>
                </a:lnTo>
                <a:lnTo>
                  <a:pt x="532955" y="1711109"/>
                </a:lnTo>
                <a:lnTo>
                  <a:pt x="532955" y="1604835"/>
                </a:lnTo>
                <a:lnTo>
                  <a:pt x="545020" y="1587881"/>
                </a:lnTo>
                <a:lnTo>
                  <a:pt x="605218" y="1587881"/>
                </a:lnTo>
                <a:lnTo>
                  <a:pt x="605218" y="1546936"/>
                </a:lnTo>
                <a:lnTo>
                  <a:pt x="605218" y="1538516"/>
                </a:lnTo>
                <a:close/>
              </a:path>
              <a:path w="7421244" h="2730500">
                <a:moveTo>
                  <a:pt x="612952" y="2428875"/>
                </a:moveTo>
                <a:lnTo>
                  <a:pt x="561606" y="2428875"/>
                </a:lnTo>
                <a:lnTo>
                  <a:pt x="561606" y="2510066"/>
                </a:lnTo>
                <a:lnTo>
                  <a:pt x="561606" y="2557348"/>
                </a:lnTo>
                <a:lnTo>
                  <a:pt x="561606" y="2671953"/>
                </a:lnTo>
                <a:lnTo>
                  <a:pt x="560209" y="2675051"/>
                </a:lnTo>
                <a:lnTo>
                  <a:pt x="554659" y="2681135"/>
                </a:lnTo>
                <a:lnTo>
                  <a:pt x="550037" y="2682659"/>
                </a:lnTo>
                <a:lnTo>
                  <a:pt x="510908" y="2682659"/>
                </a:lnTo>
                <a:lnTo>
                  <a:pt x="505269" y="2681135"/>
                </a:lnTo>
                <a:lnTo>
                  <a:pt x="501827" y="2678099"/>
                </a:lnTo>
                <a:lnTo>
                  <a:pt x="498462" y="2675051"/>
                </a:lnTo>
                <a:lnTo>
                  <a:pt x="496773" y="2670594"/>
                </a:lnTo>
                <a:lnTo>
                  <a:pt x="496773" y="2569413"/>
                </a:lnTo>
                <a:lnTo>
                  <a:pt x="498462" y="2564955"/>
                </a:lnTo>
                <a:lnTo>
                  <a:pt x="501827" y="2561907"/>
                </a:lnTo>
                <a:lnTo>
                  <a:pt x="505269" y="2558872"/>
                </a:lnTo>
                <a:lnTo>
                  <a:pt x="510908" y="2557348"/>
                </a:lnTo>
                <a:lnTo>
                  <a:pt x="561606" y="2557348"/>
                </a:lnTo>
                <a:lnTo>
                  <a:pt x="561606" y="2510066"/>
                </a:lnTo>
                <a:lnTo>
                  <a:pt x="522846" y="2510066"/>
                </a:lnTo>
                <a:lnTo>
                  <a:pt x="504748" y="2511183"/>
                </a:lnTo>
                <a:lnTo>
                  <a:pt x="464858" y="2527909"/>
                </a:lnTo>
                <a:lnTo>
                  <a:pt x="446620" y="2565793"/>
                </a:lnTo>
                <a:lnTo>
                  <a:pt x="445414" y="2583421"/>
                </a:lnTo>
                <a:lnTo>
                  <a:pt x="445414" y="2656586"/>
                </a:lnTo>
                <a:lnTo>
                  <a:pt x="456234" y="2702293"/>
                </a:lnTo>
                <a:lnTo>
                  <a:pt x="488810" y="2725559"/>
                </a:lnTo>
                <a:lnTo>
                  <a:pt x="522846" y="2729941"/>
                </a:lnTo>
                <a:lnTo>
                  <a:pt x="539496" y="2729941"/>
                </a:lnTo>
                <a:lnTo>
                  <a:pt x="549402" y="2729420"/>
                </a:lnTo>
                <a:lnTo>
                  <a:pt x="557314" y="2727845"/>
                </a:lnTo>
                <a:lnTo>
                  <a:pt x="563232" y="2725216"/>
                </a:lnTo>
                <a:lnTo>
                  <a:pt x="567156" y="2721521"/>
                </a:lnTo>
                <a:lnTo>
                  <a:pt x="563587" y="2729941"/>
                </a:lnTo>
                <a:lnTo>
                  <a:pt x="612952" y="2729941"/>
                </a:lnTo>
                <a:lnTo>
                  <a:pt x="612952" y="2721521"/>
                </a:lnTo>
                <a:lnTo>
                  <a:pt x="612952" y="2682659"/>
                </a:lnTo>
                <a:lnTo>
                  <a:pt x="612952" y="2557348"/>
                </a:lnTo>
                <a:lnTo>
                  <a:pt x="612952" y="2428875"/>
                </a:lnTo>
                <a:close/>
              </a:path>
              <a:path w="7421244" h="2730500">
                <a:moveTo>
                  <a:pt x="776084" y="2428875"/>
                </a:moveTo>
                <a:lnTo>
                  <a:pt x="720674" y="2428875"/>
                </a:lnTo>
                <a:lnTo>
                  <a:pt x="720674" y="2482202"/>
                </a:lnTo>
                <a:lnTo>
                  <a:pt x="776084" y="2482202"/>
                </a:lnTo>
                <a:lnTo>
                  <a:pt x="776084" y="2428875"/>
                </a:lnTo>
                <a:close/>
              </a:path>
              <a:path w="7421244" h="2730500">
                <a:moveTo>
                  <a:pt x="823277" y="1538516"/>
                </a:moveTo>
                <a:lnTo>
                  <a:pt x="763993" y="1538516"/>
                </a:lnTo>
                <a:lnTo>
                  <a:pt x="763993" y="1489748"/>
                </a:lnTo>
                <a:lnTo>
                  <a:pt x="712546" y="1489748"/>
                </a:lnTo>
                <a:lnTo>
                  <a:pt x="712546" y="1538516"/>
                </a:lnTo>
                <a:lnTo>
                  <a:pt x="673976" y="1538516"/>
                </a:lnTo>
                <a:lnTo>
                  <a:pt x="673976" y="1585798"/>
                </a:lnTo>
                <a:lnTo>
                  <a:pt x="712546" y="1585798"/>
                </a:lnTo>
                <a:lnTo>
                  <a:pt x="712546" y="1701190"/>
                </a:lnTo>
                <a:lnTo>
                  <a:pt x="713359" y="1713141"/>
                </a:lnTo>
                <a:lnTo>
                  <a:pt x="733069" y="1749374"/>
                </a:lnTo>
                <a:lnTo>
                  <a:pt x="763600" y="1758391"/>
                </a:lnTo>
                <a:lnTo>
                  <a:pt x="823277" y="1758391"/>
                </a:lnTo>
                <a:lnTo>
                  <a:pt x="823277" y="1711109"/>
                </a:lnTo>
                <a:lnTo>
                  <a:pt x="769581" y="1711109"/>
                </a:lnTo>
                <a:lnTo>
                  <a:pt x="766864" y="1710639"/>
                </a:lnTo>
                <a:lnTo>
                  <a:pt x="765683" y="1709724"/>
                </a:lnTo>
                <a:lnTo>
                  <a:pt x="764552" y="1708734"/>
                </a:lnTo>
                <a:lnTo>
                  <a:pt x="763993" y="1706575"/>
                </a:lnTo>
                <a:lnTo>
                  <a:pt x="763993" y="1585798"/>
                </a:lnTo>
                <a:lnTo>
                  <a:pt x="823277" y="1585798"/>
                </a:lnTo>
                <a:lnTo>
                  <a:pt x="823277" y="1538516"/>
                </a:lnTo>
                <a:close/>
              </a:path>
              <a:path w="7421244" h="2730500">
                <a:moveTo>
                  <a:pt x="828128" y="2095665"/>
                </a:moveTo>
                <a:lnTo>
                  <a:pt x="827049" y="2079586"/>
                </a:lnTo>
                <a:lnTo>
                  <a:pt x="825207" y="2071573"/>
                </a:lnTo>
                <a:lnTo>
                  <a:pt x="823810" y="2065439"/>
                </a:lnTo>
                <a:lnTo>
                  <a:pt x="789889" y="2028952"/>
                </a:lnTo>
                <a:lnTo>
                  <a:pt x="777570" y="2025738"/>
                </a:lnTo>
                <a:lnTo>
                  <a:pt x="777570" y="2082774"/>
                </a:lnTo>
                <a:lnTo>
                  <a:pt x="777570" y="2109546"/>
                </a:lnTo>
                <a:lnTo>
                  <a:pt x="720077" y="2109546"/>
                </a:lnTo>
                <a:lnTo>
                  <a:pt x="720128" y="2082774"/>
                </a:lnTo>
                <a:lnTo>
                  <a:pt x="721271" y="2078355"/>
                </a:lnTo>
                <a:lnTo>
                  <a:pt x="726020" y="2072932"/>
                </a:lnTo>
                <a:lnTo>
                  <a:pt x="730821" y="2071573"/>
                </a:lnTo>
                <a:lnTo>
                  <a:pt x="766305" y="2071573"/>
                </a:lnTo>
                <a:lnTo>
                  <a:pt x="770140" y="2073059"/>
                </a:lnTo>
                <a:lnTo>
                  <a:pt x="773112" y="2076030"/>
                </a:lnTo>
                <a:lnTo>
                  <a:pt x="776084" y="2078951"/>
                </a:lnTo>
                <a:lnTo>
                  <a:pt x="777570" y="2082774"/>
                </a:lnTo>
                <a:lnTo>
                  <a:pt x="777570" y="2025738"/>
                </a:lnTo>
                <a:lnTo>
                  <a:pt x="776503" y="2025459"/>
                </a:lnTo>
                <a:lnTo>
                  <a:pt x="761212" y="2024291"/>
                </a:lnTo>
                <a:lnTo>
                  <a:pt x="742086" y="2024291"/>
                </a:lnTo>
                <a:lnTo>
                  <a:pt x="696239" y="2034159"/>
                </a:lnTo>
                <a:lnTo>
                  <a:pt x="673087" y="2064512"/>
                </a:lnTo>
                <a:lnTo>
                  <a:pt x="668731" y="2170811"/>
                </a:lnTo>
                <a:lnTo>
                  <a:pt x="669925" y="2188616"/>
                </a:lnTo>
                <a:lnTo>
                  <a:pt x="687959" y="2226614"/>
                </a:lnTo>
                <a:lnTo>
                  <a:pt x="727900" y="2243074"/>
                </a:lnTo>
                <a:lnTo>
                  <a:pt x="746150" y="2244166"/>
                </a:lnTo>
                <a:lnTo>
                  <a:pt x="815149" y="2244166"/>
                </a:lnTo>
                <a:lnTo>
                  <a:pt x="815149" y="2196884"/>
                </a:lnTo>
                <a:lnTo>
                  <a:pt x="734225" y="2196884"/>
                </a:lnTo>
                <a:lnTo>
                  <a:pt x="728573" y="2195360"/>
                </a:lnTo>
                <a:lnTo>
                  <a:pt x="725131" y="2192324"/>
                </a:lnTo>
                <a:lnTo>
                  <a:pt x="721766" y="2189276"/>
                </a:lnTo>
                <a:lnTo>
                  <a:pt x="720077" y="2184819"/>
                </a:lnTo>
                <a:lnTo>
                  <a:pt x="720077" y="2156828"/>
                </a:lnTo>
                <a:lnTo>
                  <a:pt x="828128" y="2156828"/>
                </a:lnTo>
                <a:lnTo>
                  <a:pt x="828128" y="2109546"/>
                </a:lnTo>
                <a:lnTo>
                  <a:pt x="828128" y="2095665"/>
                </a:lnTo>
                <a:close/>
              </a:path>
              <a:path w="7421244" h="2730500">
                <a:moveTo>
                  <a:pt x="834174" y="2682659"/>
                </a:moveTo>
                <a:lnTo>
                  <a:pt x="774103" y="2682659"/>
                </a:lnTo>
                <a:lnTo>
                  <a:pt x="774103" y="2510066"/>
                </a:lnTo>
                <a:lnTo>
                  <a:pt x="663079" y="2510066"/>
                </a:lnTo>
                <a:lnTo>
                  <a:pt x="663079" y="2557348"/>
                </a:lnTo>
                <a:lnTo>
                  <a:pt x="722757" y="2557348"/>
                </a:lnTo>
                <a:lnTo>
                  <a:pt x="722757" y="2729941"/>
                </a:lnTo>
                <a:lnTo>
                  <a:pt x="834174" y="2729941"/>
                </a:lnTo>
                <a:lnTo>
                  <a:pt x="834174" y="2682659"/>
                </a:lnTo>
                <a:close/>
              </a:path>
              <a:path w="7421244" h="2730500">
                <a:moveTo>
                  <a:pt x="839038" y="1227315"/>
                </a:moveTo>
                <a:lnTo>
                  <a:pt x="827798" y="1227315"/>
                </a:lnTo>
                <a:lnTo>
                  <a:pt x="821626" y="1226947"/>
                </a:lnTo>
                <a:lnTo>
                  <a:pt x="819378" y="1225499"/>
                </a:lnTo>
                <a:lnTo>
                  <a:pt x="819264" y="1225334"/>
                </a:lnTo>
                <a:lnTo>
                  <a:pt x="818819" y="1224610"/>
                </a:lnTo>
                <a:lnTo>
                  <a:pt x="818819" y="1177150"/>
                </a:lnTo>
                <a:lnTo>
                  <a:pt x="818819" y="1126096"/>
                </a:lnTo>
                <a:lnTo>
                  <a:pt x="807872" y="1080719"/>
                </a:lnTo>
                <a:lnTo>
                  <a:pt x="775144" y="1057211"/>
                </a:lnTo>
                <a:lnTo>
                  <a:pt x="741286" y="1052741"/>
                </a:lnTo>
                <a:lnTo>
                  <a:pt x="673976" y="1052741"/>
                </a:lnTo>
                <a:lnTo>
                  <a:pt x="673976" y="1100023"/>
                </a:lnTo>
                <a:lnTo>
                  <a:pt x="753224" y="1100023"/>
                </a:lnTo>
                <a:lnTo>
                  <a:pt x="758837" y="1101547"/>
                </a:lnTo>
                <a:lnTo>
                  <a:pt x="765644" y="1107630"/>
                </a:lnTo>
                <a:lnTo>
                  <a:pt x="767359" y="1112088"/>
                </a:lnTo>
                <a:lnTo>
                  <a:pt x="767359" y="1129868"/>
                </a:lnTo>
                <a:lnTo>
                  <a:pt x="767359" y="1177150"/>
                </a:lnTo>
                <a:lnTo>
                  <a:pt x="767321" y="1218120"/>
                </a:lnTo>
                <a:lnTo>
                  <a:pt x="766864" y="1221041"/>
                </a:lnTo>
                <a:lnTo>
                  <a:pt x="764882" y="1224470"/>
                </a:lnTo>
                <a:lnTo>
                  <a:pt x="761974" y="1225334"/>
                </a:lnTo>
                <a:lnTo>
                  <a:pt x="716280" y="1225334"/>
                </a:lnTo>
                <a:lnTo>
                  <a:pt x="713143" y="1224546"/>
                </a:lnTo>
                <a:lnTo>
                  <a:pt x="711555" y="1222959"/>
                </a:lnTo>
                <a:lnTo>
                  <a:pt x="709968" y="1221295"/>
                </a:lnTo>
                <a:lnTo>
                  <a:pt x="709168" y="1218120"/>
                </a:lnTo>
                <a:lnTo>
                  <a:pt x="709168" y="1188415"/>
                </a:lnTo>
                <a:lnTo>
                  <a:pt x="710628" y="1184592"/>
                </a:lnTo>
                <a:lnTo>
                  <a:pt x="713536" y="1181608"/>
                </a:lnTo>
                <a:lnTo>
                  <a:pt x="716508" y="1178636"/>
                </a:lnTo>
                <a:lnTo>
                  <a:pt x="720344" y="1177150"/>
                </a:lnTo>
                <a:lnTo>
                  <a:pt x="767359" y="1177150"/>
                </a:lnTo>
                <a:lnTo>
                  <a:pt x="767359" y="1129868"/>
                </a:lnTo>
                <a:lnTo>
                  <a:pt x="725424" y="1129868"/>
                </a:lnTo>
                <a:lnTo>
                  <a:pt x="695794" y="1134338"/>
                </a:lnTo>
                <a:lnTo>
                  <a:pt x="674636" y="1147711"/>
                </a:lnTo>
                <a:lnTo>
                  <a:pt x="661949" y="1170025"/>
                </a:lnTo>
                <a:lnTo>
                  <a:pt x="657720" y="1201242"/>
                </a:lnTo>
                <a:lnTo>
                  <a:pt x="657720" y="1209370"/>
                </a:lnTo>
                <a:lnTo>
                  <a:pt x="667080" y="1249375"/>
                </a:lnTo>
                <a:lnTo>
                  <a:pt x="709104" y="1271701"/>
                </a:lnTo>
                <a:lnTo>
                  <a:pt x="725030" y="1272616"/>
                </a:lnTo>
                <a:lnTo>
                  <a:pt x="761212" y="1272616"/>
                </a:lnTo>
                <a:lnTo>
                  <a:pt x="770128" y="1271905"/>
                </a:lnTo>
                <a:lnTo>
                  <a:pt x="777252" y="1269746"/>
                </a:lnTo>
                <a:lnTo>
                  <a:pt x="782561" y="1266151"/>
                </a:lnTo>
                <a:lnTo>
                  <a:pt x="786091" y="1261122"/>
                </a:lnTo>
                <a:lnTo>
                  <a:pt x="785368" y="1263230"/>
                </a:lnTo>
                <a:lnTo>
                  <a:pt x="787654" y="1265682"/>
                </a:lnTo>
                <a:lnTo>
                  <a:pt x="798296" y="1271231"/>
                </a:lnTo>
                <a:lnTo>
                  <a:pt x="803414" y="1272616"/>
                </a:lnTo>
                <a:lnTo>
                  <a:pt x="839038" y="1272616"/>
                </a:lnTo>
                <a:lnTo>
                  <a:pt x="839038" y="1261122"/>
                </a:lnTo>
                <a:lnTo>
                  <a:pt x="839038" y="1227315"/>
                </a:lnTo>
                <a:close/>
              </a:path>
              <a:path w="7421244" h="2730500">
                <a:moveTo>
                  <a:pt x="995324" y="1457325"/>
                </a:moveTo>
                <a:lnTo>
                  <a:pt x="939914" y="1457325"/>
                </a:lnTo>
                <a:lnTo>
                  <a:pt x="939914" y="1510652"/>
                </a:lnTo>
                <a:lnTo>
                  <a:pt x="995324" y="1510652"/>
                </a:lnTo>
                <a:lnTo>
                  <a:pt x="995324" y="1457325"/>
                </a:lnTo>
                <a:close/>
              </a:path>
              <a:path w="7421244" h="2730500">
                <a:moveTo>
                  <a:pt x="1042517" y="2510066"/>
                </a:moveTo>
                <a:lnTo>
                  <a:pt x="983234" y="2510066"/>
                </a:lnTo>
                <a:lnTo>
                  <a:pt x="983234" y="2461298"/>
                </a:lnTo>
                <a:lnTo>
                  <a:pt x="931786" y="2461298"/>
                </a:lnTo>
                <a:lnTo>
                  <a:pt x="931786" y="2510066"/>
                </a:lnTo>
                <a:lnTo>
                  <a:pt x="893216" y="2510066"/>
                </a:lnTo>
                <a:lnTo>
                  <a:pt x="893216" y="2557348"/>
                </a:lnTo>
                <a:lnTo>
                  <a:pt x="931786" y="2557348"/>
                </a:lnTo>
                <a:lnTo>
                  <a:pt x="931786" y="2672740"/>
                </a:lnTo>
                <a:lnTo>
                  <a:pt x="932599" y="2684691"/>
                </a:lnTo>
                <a:lnTo>
                  <a:pt x="952309" y="2720924"/>
                </a:lnTo>
                <a:lnTo>
                  <a:pt x="982840" y="2729941"/>
                </a:lnTo>
                <a:lnTo>
                  <a:pt x="1042517" y="2729941"/>
                </a:lnTo>
                <a:lnTo>
                  <a:pt x="1042517" y="2682659"/>
                </a:lnTo>
                <a:lnTo>
                  <a:pt x="988822" y="2682659"/>
                </a:lnTo>
                <a:lnTo>
                  <a:pt x="986104" y="2682189"/>
                </a:lnTo>
                <a:lnTo>
                  <a:pt x="984923" y="2681274"/>
                </a:lnTo>
                <a:lnTo>
                  <a:pt x="983792" y="2680284"/>
                </a:lnTo>
                <a:lnTo>
                  <a:pt x="983234" y="2678125"/>
                </a:lnTo>
                <a:lnTo>
                  <a:pt x="983234" y="2557348"/>
                </a:lnTo>
                <a:lnTo>
                  <a:pt x="1042517" y="2557348"/>
                </a:lnTo>
                <a:lnTo>
                  <a:pt x="1042517" y="2510066"/>
                </a:lnTo>
                <a:close/>
              </a:path>
              <a:path w="7421244" h="2730500">
                <a:moveTo>
                  <a:pt x="1053426" y="1711109"/>
                </a:moveTo>
                <a:lnTo>
                  <a:pt x="993343" y="1711109"/>
                </a:lnTo>
                <a:lnTo>
                  <a:pt x="993343" y="1538516"/>
                </a:lnTo>
                <a:lnTo>
                  <a:pt x="882319" y="1538516"/>
                </a:lnTo>
                <a:lnTo>
                  <a:pt x="882319" y="1585798"/>
                </a:lnTo>
                <a:lnTo>
                  <a:pt x="941997" y="1585798"/>
                </a:lnTo>
                <a:lnTo>
                  <a:pt x="941997" y="1758391"/>
                </a:lnTo>
                <a:lnTo>
                  <a:pt x="1053426" y="1758391"/>
                </a:lnTo>
                <a:lnTo>
                  <a:pt x="1053426" y="1711109"/>
                </a:lnTo>
                <a:close/>
              </a:path>
              <a:path w="7421244" h="2730500">
                <a:moveTo>
                  <a:pt x="1073251" y="2024291"/>
                </a:moveTo>
                <a:lnTo>
                  <a:pt x="1023480" y="2024291"/>
                </a:lnTo>
                <a:lnTo>
                  <a:pt x="1007618" y="2193912"/>
                </a:lnTo>
                <a:lnTo>
                  <a:pt x="1005293" y="2176157"/>
                </a:lnTo>
                <a:lnTo>
                  <a:pt x="990269" y="2060867"/>
                </a:lnTo>
                <a:lnTo>
                  <a:pt x="950023" y="2060867"/>
                </a:lnTo>
                <a:lnTo>
                  <a:pt x="930097" y="2193912"/>
                </a:lnTo>
                <a:lnTo>
                  <a:pt x="914336" y="2024291"/>
                </a:lnTo>
                <a:lnTo>
                  <a:pt x="862291" y="2024291"/>
                </a:lnTo>
                <a:lnTo>
                  <a:pt x="901941" y="2244166"/>
                </a:lnTo>
                <a:lnTo>
                  <a:pt x="953592" y="2244166"/>
                </a:lnTo>
                <a:lnTo>
                  <a:pt x="964349" y="2193912"/>
                </a:lnTo>
                <a:lnTo>
                  <a:pt x="968159" y="2176157"/>
                </a:lnTo>
                <a:lnTo>
                  <a:pt x="981252" y="2244166"/>
                </a:lnTo>
                <a:lnTo>
                  <a:pt x="1034186" y="2244166"/>
                </a:lnTo>
                <a:lnTo>
                  <a:pt x="1043114" y="2193912"/>
                </a:lnTo>
                <a:lnTo>
                  <a:pt x="1073251" y="2024291"/>
                </a:lnTo>
                <a:close/>
              </a:path>
              <a:path w="7421244" h="2730500">
                <a:moveTo>
                  <a:pt x="1257300" y="2652522"/>
                </a:moveTo>
                <a:lnTo>
                  <a:pt x="1240447" y="2607322"/>
                </a:lnTo>
                <a:lnTo>
                  <a:pt x="1193152" y="2591651"/>
                </a:lnTo>
                <a:lnTo>
                  <a:pt x="1175677" y="2591651"/>
                </a:lnTo>
                <a:lnTo>
                  <a:pt x="1172895" y="2590889"/>
                </a:lnTo>
                <a:lnTo>
                  <a:pt x="1169200" y="2587853"/>
                </a:lnTo>
                <a:lnTo>
                  <a:pt x="1168273" y="2585339"/>
                </a:lnTo>
                <a:lnTo>
                  <a:pt x="1168273" y="2564028"/>
                </a:lnTo>
                <a:lnTo>
                  <a:pt x="1169365" y="2561577"/>
                </a:lnTo>
                <a:lnTo>
                  <a:pt x="1173797" y="2558211"/>
                </a:lnTo>
                <a:lnTo>
                  <a:pt x="1177366" y="2557348"/>
                </a:lnTo>
                <a:lnTo>
                  <a:pt x="1249172" y="2557348"/>
                </a:lnTo>
                <a:lnTo>
                  <a:pt x="1249172" y="2510066"/>
                </a:lnTo>
                <a:lnTo>
                  <a:pt x="1186319" y="2510066"/>
                </a:lnTo>
                <a:lnTo>
                  <a:pt x="1170774" y="2510955"/>
                </a:lnTo>
                <a:lnTo>
                  <a:pt x="1127175" y="2532367"/>
                </a:lnTo>
                <a:lnTo>
                  <a:pt x="1116926" y="2569641"/>
                </a:lnTo>
                <a:lnTo>
                  <a:pt x="1116926" y="2581440"/>
                </a:lnTo>
                <a:lnTo>
                  <a:pt x="1126286" y="2618384"/>
                </a:lnTo>
                <a:lnTo>
                  <a:pt x="1166977" y="2640507"/>
                </a:lnTo>
                <a:lnTo>
                  <a:pt x="1181862" y="2641422"/>
                </a:lnTo>
                <a:lnTo>
                  <a:pt x="1202842" y="2641422"/>
                </a:lnTo>
                <a:lnTo>
                  <a:pt x="1205852" y="2644686"/>
                </a:lnTo>
                <a:lnTo>
                  <a:pt x="1205852" y="2676118"/>
                </a:lnTo>
                <a:lnTo>
                  <a:pt x="1204849" y="2678620"/>
                </a:lnTo>
                <a:lnTo>
                  <a:pt x="1202867" y="2680284"/>
                </a:lnTo>
                <a:lnTo>
                  <a:pt x="1200886" y="2681871"/>
                </a:lnTo>
                <a:lnTo>
                  <a:pt x="1197254" y="2682659"/>
                </a:lnTo>
                <a:lnTo>
                  <a:pt x="1119009" y="2682659"/>
                </a:lnTo>
                <a:lnTo>
                  <a:pt x="1119009" y="2729941"/>
                </a:lnTo>
                <a:lnTo>
                  <a:pt x="1187907" y="2729941"/>
                </a:lnTo>
                <a:lnTo>
                  <a:pt x="1203312" y="2729026"/>
                </a:lnTo>
                <a:lnTo>
                  <a:pt x="1238859" y="2715171"/>
                </a:lnTo>
                <a:lnTo>
                  <a:pt x="1257300" y="2670759"/>
                </a:lnTo>
                <a:lnTo>
                  <a:pt x="1257300" y="2652522"/>
                </a:lnTo>
                <a:close/>
              </a:path>
              <a:path w="7421244" h="2730500">
                <a:moveTo>
                  <a:pt x="1264539" y="1457325"/>
                </a:moveTo>
                <a:lnTo>
                  <a:pt x="1194447" y="1457325"/>
                </a:lnTo>
                <a:lnTo>
                  <a:pt x="1183792" y="1458239"/>
                </a:lnTo>
                <a:lnTo>
                  <a:pt x="1151750" y="1479600"/>
                </a:lnTo>
                <a:lnTo>
                  <a:pt x="1143787" y="1510360"/>
                </a:lnTo>
                <a:lnTo>
                  <a:pt x="1143787" y="1538516"/>
                </a:lnTo>
                <a:lnTo>
                  <a:pt x="1109294" y="1538516"/>
                </a:lnTo>
                <a:lnTo>
                  <a:pt x="1109294" y="1585798"/>
                </a:lnTo>
                <a:lnTo>
                  <a:pt x="1143787" y="1585798"/>
                </a:lnTo>
                <a:lnTo>
                  <a:pt x="1143787" y="1711109"/>
                </a:lnTo>
                <a:lnTo>
                  <a:pt x="1109294" y="1711109"/>
                </a:lnTo>
                <a:lnTo>
                  <a:pt x="1109294" y="1758391"/>
                </a:lnTo>
                <a:lnTo>
                  <a:pt x="1244206" y="1758391"/>
                </a:lnTo>
                <a:lnTo>
                  <a:pt x="1244206" y="1711109"/>
                </a:lnTo>
                <a:lnTo>
                  <a:pt x="1195146" y="1711109"/>
                </a:lnTo>
                <a:lnTo>
                  <a:pt x="1195146" y="1585798"/>
                </a:lnTo>
                <a:lnTo>
                  <a:pt x="1260462" y="1585798"/>
                </a:lnTo>
                <a:lnTo>
                  <a:pt x="1260462" y="1538516"/>
                </a:lnTo>
                <a:lnTo>
                  <a:pt x="1195146" y="1538516"/>
                </a:lnTo>
                <a:lnTo>
                  <a:pt x="1195146" y="1507388"/>
                </a:lnTo>
                <a:lnTo>
                  <a:pt x="1195565" y="1506524"/>
                </a:lnTo>
                <a:lnTo>
                  <a:pt x="1196428" y="1505800"/>
                </a:lnTo>
                <a:lnTo>
                  <a:pt x="1197292" y="1505000"/>
                </a:lnTo>
                <a:lnTo>
                  <a:pt x="1198778" y="1504607"/>
                </a:lnTo>
                <a:lnTo>
                  <a:pt x="1264539" y="1504607"/>
                </a:lnTo>
                <a:lnTo>
                  <a:pt x="1264539" y="1457325"/>
                </a:lnTo>
                <a:close/>
              </a:path>
              <a:path w="7421244" h="2730500">
                <a:moveTo>
                  <a:pt x="1269784" y="1126096"/>
                </a:moveTo>
                <a:lnTo>
                  <a:pt x="1268577" y="1108316"/>
                </a:lnTo>
                <a:lnTo>
                  <a:pt x="1266609" y="1100023"/>
                </a:lnTo>
                <a:lnTo>
                  <a:pt x="1264970" y="1093089"/>
                </a:lnTo>
                <a:lnTo>
                  <a:pt x="1239735" y="1062672"/>
                </a:lnTo>
                <a:lnTo>
                  <a:pt x="1218438" y="1055484"/>
                </a:lnTo>
                <a:lnTo>
                  <a:pt x="1218438" y="1112088"/>
                </a:lnTo>
                <a:lnTo>
                  <a:pt x="1218438" y="1213269"/>
                </a:lnTo>
                <a:lnTo>
                  <a:pt x="1216710" y="1217726"/>
                </a:lnTo>
                <a:lnTo>
                  <a:pt x="1213281" y="1220774"/>
                </a:lnTo>
                <a:lnTo>
                  <a:pt x="1209916" y="1223810"/>
                </a:lnTo>
                <a:lnTo>
                  <a:pt x="1204290" y="1225334"/>
                </a:lnTo>
                <a:lnTo>
                  <a:pt x="1155776" y="1225334"/>
                </a:lnTo>
                <a:lnTo>
                  <a:pt x="1155776" y="1110729"/>
                </a:lnTo>
                <a:lnTo>
                  <a:pt x="1157173" y="1107630"/>
                </a:lnTo>
                <a:lnTo>
                  <a:pt x="1162723" y="1101547"/>
                </a:lnTo>
                <a:lnTo>
                  <a:pt x="1167320" y="1100023"/>
                </a:lnTo>
                <a:lnTo>
                  <a:pt x="1204290" y="1100023"/>
                </a:lnTo>
                <a:lnTo>
                  <a:pt x="1209916" y="1101547"/>
                </a:lnTo>
                <a:lnTo>
                  <a:pt x="1213281" y="1104582"/>
                </a:lnTo>
                <a:lnTo>
                  <a:pt x="1216710" y="1107630"/>
                </a:lnTo>
                <a:lnTo>
                  <a:pt x="1218438" y="1112088"/>
                </a:lnTo>
                <a:lnTo>
                  <a:pt x="1218438" y="1055484"/>
                </a:lnTo>
                <a:lnTo>
                  <a:pt x="1210640" y="1053846"/>
                </a:lnTo>
                <a:lnTo>
                  <a:pt x="1192364" y="1052741"/>
                </a:lnTo>
                <a:lnTo>
                  <a:pt x="1177798" y="1052741"/>
                </a:lnTo>
                <a:lnTo>
                  <a:pt x="1167511" y="1053274"/>
                </a:lnTo>
                <a:lnTo>
                  <a:pt x="1159446" y="1054849"/>
                </a:lnTo>
                <a:lnTo>
                  <a:pt x="1153617" y="1057478"/>
                </a:lnTo>
                <a:lnTo>
                  <a:pt x="1150035" y="1061161"/>
                </a:lnTo>
                <a:lnTo>
                  <a:pt x="1153706" y="1052741"/>
                </a:lnTo>
                <a:lnTo>
                  <a:pt x="1104328" y="1052741"/>
                </a:lnTo>
                <a:lnTo>
                  <a:pt x="1104328" y="1341615"/>
                </a:lnTo>
                <a:lnTo>
                  <a:pt x="1155776" y="1341615"/>
                </a:lnTo>
                <a:lnTo>
                  <a:pt x="1155776" y="1272616"/>
                </a:lnTo>
                <a:lnTo>
                  <a:pt x="1192364" y="1272616"/>
                </a:lnTo>
                <a:lnTo>
                  <a:pt x="1239469" y="1262646"/>
                </a:lnTo>
                <a:lnTo>
                  <a:pt x="1264920" y="1232052"/>
                </a:lnTo>
                <a:lnTo>
                  <a:pt x="1266532" y="1225334"/>
                </a:lnTo>
                <a:lnTo>
                  <a:pt x="1268564" y="1216914"/>
                </a:lnTo>
                <a:lnTo>
                  <a:pt x="1269784" y="1199261"/>
                </a:lnTo>
                <a:lnTo>
                  <a:pt x="1269784" y="1126096"/>
                </a:lnTo>
                <a:close/>
              </a:path>
              <a:path w="7421244" h="2730500">
                <a:moveTo>
                  <a:pt x="1277518" y="2198865"/>
                </a:moveTo>
                <a:lnTo>
                  <a:pt x="1266291" y="2198865"/>
                </a:lnTo>
                <a:lnTo>
                  <a:pt x="1260106" y="2198497"/>
                </a:lnTo>
                <a:lnTo>
                  <a:pt x="1257858" y="2197049"/>
                </a:lnTo>
                <a:lnTo>
                  <a:pt x="1257744" y="2196884"/>
                </a:lnTo>
                <a:lnTo>
                  <a:pt x="1257300" y="2196160"/>
                </a:lnTo>
                <a:lnTo>
                  <a:pt x="1257300" y="2148700"/>
                </a:lnTo>
                <a:lnTo>
                  <a:pt x="1257300" y="2097646"/>
                </a:lnTo>
                <a:lnTo>
                  <a:pt x="1246365" y="2052269"/>
                </a:lnTo>
                <a:lnTo>
                  <a:pt x="1213624" y="2028761"/>
                </a:lnTo>
                <a:lnTo>
                  <a:pt x="1179766" y="2024291"/>
                </a:lnTo>
                <a:lnTo>
                  <a:pt x="1112456" y="2024291"/>
                </a:lnTo>
                <a:lnTo>
                  <a:pt x="1112456" y="2071573"/>
                </a:lnTo>
                <a:lnTo>
                  <a:pt x="1191704" y="2071573"/>
                </a:lnTo>
                <a:lnTo>
                  <a:pt x="1197317" y="2073097"/>
                </a:lnTo>
                <a:lnTo>
                  <a:pt x="1204125" y="2079180"/>
                </a:lnTo>
                <a:lnTo>
                  <a:pt x="1205852" y="2083638"/>
                </a:lnTo>
                <a:lnTo>
                  <a:pt x="1205852" y="2101418"/>
                </a:lnTo>
                <a:lnTo>
                  <a:pt x="1205852" y="2148700"/>
                </a:lnTo>
                <a:lnTo>
                  <a:pt x="1205814" y="2189670"/>
                </a:lnTo>
                <a:lnTo>
                  <a:pt x="1205357" y="2192591"/>
                </a:lnTo>
                <a:lnTo>
                  <a:pt x="1203363" y="2196020"/>
                </a:lnTo>
                <a:lnTo>
                  <a:pt x="1200454" y="2196884"/>
                </a:lnTo>
                <a:lnTo>
                  <a:pt x="1154760" y="2196884"/>
                </a:lnTo>
                <a:lnTo>
                  <a:pt x="1151623" y="2196096"/>
                </a:lnTo>
                <a:lnTo>
                  <a:pt x="1150035" y="2194509"/>
                </a:lnTo>
                <a:lnTo>
                  <a:pt x="1148448" y="2192845"/>
                </a:lnTo>
                <a:lnTo>
                  <a:pt x="1147660" y="2189670"/>
                </a:lnTo>
                <a:lnTo>
                  <a:pt x="1147660" y="2159965"/>
                </a:lnTo>
                <a:lnTo>
                  <a:pt x="1149108" y="2156142"/>
                </a:lnTo>
                <a:lnTo>
                  <a:pt x="1152017" y="2153158"/>
                </a:lnTo>
                <a:lnTo>
                  <a:pt x="1154988" y="2150186"/>
                </a:lnTo>
                <a:lnTo>
                  <a:pt x="1158824" y="2148700"/>
                </a:lnTo>
                <a:lnTo>
                  <a:pt x="1205852" y="2148700"/>
                </a:lnTo>
                <a:lnTo>
                  <a:pt x="1205852" y="2101418"/>
                </a:lnTo>
                <a:lnTo>
                  <a:pt x="1163916" y="2101418"/>
                </a:lnTo>
                <a:lnTo>
                  <a:pt x="1134287" y="2105888"/>
                </a:lnTo>
                <a:lnTo>
                  <a:pt x="1113116" y="2119261"/>
                </a:lnTo>
                <a:lnTo>
                  <a:pt x="1100429" y="2141575"/>
                </a:lnTo>
                <a:lnTo>
                  <a:pt x="1096200" y="2172792"/>
                </a:lnTo>
                <a:lnTo>
                  <a:pt x="1096200" y="2180920"/>
                </a:lnTo>
                <a:lnTo>
                  <a:pt x="1105573" y="2220925"/>
                </a:lnTo>
                <a:lnTo>
                  <a:pt x="1147597" y="2243251"/>
                </a:lnTo>
                <a:lnTo>
                  <a:pt x="1163510" y="2244166"/>
                </a:lnTo>
                <a:lnTo>
                  <a:pt x="1199705" y="2244166"/>
                </a:lnTo>
                <a:lnTo>
                  <a:pt x="1208608" y="2243455"/>
                </a:lnTo>
                <a:lnTo>
                  <a:pt x="1215732" y="2241296"/>
                </a:lnTo>
                <a:lnTo>
                  <a:pt x="1221054" y="2237702"/>
                </a:lnTo>
                <a:lnTo>
                  <a:pt x="1224584" y="2232672"/>
                </a:lnTo>
                <a:lnTo>
                  <a:pt x="1223860" y="2234781"/>
                </a:lnTo>
                <a:lnTo>
                  <a:pt x="1226134" y="2237232"/>
                </a:lnTo>
                <a:lnTo>
                  <a:pt x="1236776" y="2242782"/>
                </a:lnTo>
                <a:lnTo>
                  <a:pt x="1241894" y="2244166"/>
                </a:lnTo>
                <a:lnTo>
                  <a:pt x="1277518" y="2244166"/>
                </a:lnTo>
                <a:lnTo>
                  <a:pt x="1277518" y="2232672"/>
                </a:lnTo>
                <a:lnTo>
                  <a:pt x="1277518" y="2198865"/>
                </a:lnTo>
                <a:close/>
              </a:path>
              <a:path w="7421244" h="2730500">
                <a:moveTo>
                  <a:pt x="1433855" y="1457325"/>
                </a:moveTo>
                <a:lnTo>
                  <a:pt x="1378432" y="1457325"/>
                </a:lnTo>
                <a:lnTo>
                  <a:pt x="1378432" y="1510652"/>
                </a:lnTo>
                <a:lnTo>
                  <a:pt x="1433855" y="1510652"/>
                </a:lnTo>
                <a:lnTo>
                  <a:pt x="1433855" y="1457325"/>
                </a:lnTo>
                <a:close/>
              </a:path>
              <a:path w="7421244" h="2730500">
                <a:moveTo>
                  <a:pt x="1482191" y="1052741"/>
                </a:moveTo>
                <a:lnTo>
                  <a:pt x="1431925" y="1052741"/>
                </a:lnTo>
                <a:lnTo>
                  <a:pt x="1421917" y="1053274"/>
                </a:lnTo>
                <a:lnTo>
                  <a:pt x="1414030" y="1054849"/>
                </a:lnTo>
                <a:lnTo>
                  <a:pt x="1408239" y="1057478"/>
                </a:lnTo>
                <a:lnTo>
                  <a:pt x="1404569" y="1061161"/>
                </a:lnTo>
                <a:lnTo>
                  <a:pt x="1407833" y="1052741"/>
                </a:lnTo>
                <a:lnTo>
                  <a:pt x="1328928" y="1052741"/>
                </a:lnTo>
                <a:lnTo>
                  <a:pt x="1328928" y="1100023"/>
                </a:lnTo>
                <a:lnTo>
                  <a:pt x="1358569" y="1100023"/>
                </a:lnTo>
                <a:lnTo>
                  <a:pt x="1358569" y="1225334"/>
                </a:lnTo>
                <a:lnTo>
                  <a:pt x="1328928" y="1225334"/>
                </a:lnTo>
                <a:lnTo>
                  <a:pt x="1328928" y="1272616"/>
                </a:lnTo>
                <a:lnTo>
                  <a:pt x="1454137" y="1272616"/>
                </a:lnTo>
                <a:lnTo>
                  <a:pt x="1454137" y="1225334"/>
                </a:lnTo>
                <a:lnTo>
                  <a:pt x="1409915" y="1225334"/>
                </a:lnTo>
                <a:lnTo>
                  <a:pt x="1409915" y="1119060"/>
                </a:lnTo>
                <a:lnTo>
                  <a:pt x="1421980" y="1102106"/>
                </a:lnTo>
                <a:lnTo>
                  <a:pt x="1482191" y="1102106"/>
                </a:lnTo>
                <a:lnTo>
                  <a:pt x="1482191" y="1061161"/>
                </a:lnTo>
                <a:lnTo>
                  <a:pt x="1482191" y="1052741"/>
                </a:lnTo>
                <a:close/>
              </a:path>
              <a:path w="7421244" h="2730500">
                <a:moveTo>
                  <a:pt x="1491945" y="1711109"/>
                </a:moveTo>
                <a:lnTo>
                  <a:pt x="1431874" y="1711109"/>
                </a:lnTo>
                <a:lnTo>
                  <a:pt x="1431874" y="1538516"/>
                </a:lnTo>
                <a:lnTo>
                  <a:pt x="1320838" y="1538516"/>
                </a:lnTo>
                <a:lnTo>
                  <a:pt x="1320838" y="1585798"/>
                </a:lnTo>
                <a:lnTo>
                  <a:pt x="1380528" y="1585798"/>
                </a:lnTo>
                <a:lnTo>
                  <a:pt x="1380528" y="1758391"/>
                </a:lnTo>
                <a:lnTo>
                  <a:pt x="1491945" y="1758391"/>
                </a:lnTo>
                <a:lnTo>
                  <a:pt x="1491945" y="1711109"/>
                </a:lnTo>
                <a:close/>
              </a:path>
              <a:path w="7421244" h="2730500">
                <a:moveTo>
                  <a:pt x="1501127" y="2024291"/>
                </a:moveTo>
                <a:lnTo>
                  <a:pt x="1448079" y="2024291"/>
                </a:lnTo>
                <a:lnTo>
                  <a:pt x="1409827" y="2171509"/>
                </a:lnTo>
                <a:lnTo>
                  <a:pt x="1365910" y="2024291"/>
                </a:lnTo>
                <a:lnTo>
                  <a:pt x="1310589" y="2024291"/>
                </a:lnTo>
                <a:lnTo>
                  <a:pt x="1383258" y="2244166"/>
                </a:lnTo>
                <a:lnTo>
                  <a:pt x="1389303" y="2242083"/>
                </a:lnTo>
                <a:lnTo>
                  <a:pt x="1383550" y="2255863"/>
                </a:lnTo>
                <a:lnTo>
                  <a:pt x="1382433" y="2259965"/>
                </a:lnTo>
                <a:lnTo>
                  <a:pt x="1381010" y="2262644"/>
                </a:lnTo>
                <a:lnTo>
                  <a:pt x="1379283" y="2263902"/>
                </a:lnTo>
                <a:lnTo>
                  <a:pt x="1377632" y="2265210"/>
                </a:lnTo>
                <a:lnTo>
                  <a:pt x="1374470" y="2265883"/>
                </a:lnTo>
                <a:lnTo>
                  <a:pt x="1344295" y="2265883"/>
                </a:lnTo>
                <a:lnTo>
                  <a:pt x="1344295" y="2313165"/>
                </a:lnTo>
                <a:lnTo>
                  <a:pt x="1372247" y="2313165"/>
                </a:lnTo>
                <a:lnTo>
                  <a:pt x="1380070" y="2312936"/>
                </a:lnTo>
                <a:lnTo>
                  <a:pt x="1415757" y="2299474"/>
                </a:lnTo>
                <a:lnTo>
                  <a:pt x="1435201" y="2259838"/>
                </a:lnTo>
                <a:lnTo>
                  <a:pt x="1440167" y="2242083"/>
                </a:lnTo>
                <a:lnTo>
                  <a:pt x="1459915" y="2171509"/>
                </a:lnTo>
                <a:lnTo>
                  <a:pt x="1501127" y="2024291"/>
                </a:lnTo>
                <a:close/>
              </a:path>
              <a:path w="7421244" h="2730500">
                <a:moveTo>
                  <a:pt x="1694484" y="1538516"/>
                </a:moveTo>
                <a:lnTo>
                  <a:pt x="1633728" y="1538516"/>
                </a:lnTo>
                <a:lnTo>
                  <a:pt x="1615592" y="1539633"/>
                </a:lnTo>
                <a:lnTo>
                  <a:pt x="1575625" y="1556359"/>
                </a:lnTo>
                <a:lnTo>
                  <a:pt x="1557502" y="1594243"/>
                </a:lnTo>
                <a:lnTo>
                  <a:pt x="1556296" y="1611871"/>
                </a:lnTo>
                <a:lnTo>
                  <a:pt x="1556296" y="1685036"/>
                </a:lnTo>
                <a:lnTo>
                  <a:pt x="1567053" y="1730743"/>
                </a:lnTo>
                <a:lnTo>
                  <a:pt x="1599615" y="1754009"/>
                </a:lnTo>
                <a:lnTo>
                  <a:pt x="1633728" y="1758391"/>
                </a:lnTo>
                <a:lnTo>
                  <a:pt x="1694484" y="1758391"/>
                </a:lnTo>
                <a:lnTo>
                  <a:pt x="1694484" y="1711109"/>
                </a:lnTo>
                <a:lnTo>
                  <a:pt x="1621790" y="1711109"/>
                </a:lnTo>
                <a:lnTo>
                  <a:pt x="1616138" y="1709585"/>
                </a:lnTo>
                <a:lnTo>
                  <a:pt x="1612709" y="1706549"/>
                </a:lnTo>
                <a:lnTo>
                  <a:pt x="1609331" y="1703501"/>
                </a:lnTo>
                <a:lnTo>
                  <a:pt x="1607642" y="1699044"/>
                </a:lnTo>
                <a:lnTo>
                  <a:pt x="1607642" y="1597863"/>
                </a:lnTo>
                <a:lnTo>
                  <a:pt x="1609331" y="1593405"/>
                </a:lnTo>
                <a:lnTo>
                  <a:pt x="1612709" y="1590357"/>
                </a:lnTo>
                <a:lnTo>
                  <a:pt x="1616138" y="1587322"/>
                </a:lnTo>
                <a:lnTo>
                  <a:pt x="1621790" y="1585798"/>
                </a:lnTo>
                <a:lnTo>
                  <a:pt x="1694484" y="1585798"/>
                </a:lnTo>
                <a:lnTo>
                  <a:pt x="1694484" y="1538516"/>
                </a:lnTo>
                <a:close/>
              </a:path>
              <a:path w="7421244" h="2730500">
                <a:moveTo>
                  <a:pt x="1695780" y="2166747"/>
                </a:moveTo>
                <a:lnTo>
                  <a:pt x="1678927" y="2121547"/>
                </a:lnTo>
                <a:lnTo>
                  <a:pt x="1631645" y="2105876"/>
                </a:lnTo>
                <a:lnTo>
                  <a:pt x="1614157" y="2105876"/>
                </a:lnTo>
                <a:lnTo>
                  <a:pt x="1611388" y="2105113"/>
                </a:lnTo>
                <a:lnTo>
                  <a:pt x="1607680" y="2102078"/>
                </a:lnTo>
                <a:lnTo>
                  <a:pt x="1606753" y="2099564"/>
                </a:lnTo>
                <a:lnTo>
                  <a:pt x="1606753" y="2078253"/>
                </a:lnTo>
                <a:lnTo>
                  <a:pt x="1607845" y="2075802"/>
                </a:lnTo>
                <a:lnTo>
                  <a:pt x="1612277" y="2072436"/>
                </a:lnTo>
                <a:lnTo>
                  <a:pt x="1615846" y="2071573"/>
                </a:lnTo>
                <a:lnTo>
                  <a:pt x="1687652" y="2071573"/>
                </a:lnTo>
                <a:lnTo>
                  <a:pt x="1687652" y="2024291"/>
                </a:lnTo>
                <a:lnTo>
                  <a:pt x="1624799" y="2024291"/>
                </a:lnTo>
                <a:lnTo>
                  <a:pt x="1609255" y="2025180"/>
                </a:lnTo>
                <a:lnTo>
                  <a:pt x="1565656" y="2046592"/>
                </a:lnTo>
                <a:lnTo>
                  <a:pt x="1555407" y="2083866"/>
                </a:lnTo>
                <a:lnTo>
                  <a:pt x="1555407" y="2095665"/>
                </a:lnTo>
                <a:lnTo>
                  <a:pt x="1564767" y="2132609"/>
                </a:lnTo>
                <a:lnTo>
                  <a:pt x="1605457" y="2154732"/>
                </a:lnTo>
                <a:lnTo>
                  <a:pt x="1620342" y="2155647"/>
                </a:lnTo>
                <a:lnTo>
                  <a:pt x="1641322" y="2155647"/>
                </a:lnTo>
                <a:lnTo>
                  <a:pt x="1644332" y="2158911"/>
                </a:lnTo>
                <a:lnTo>
                  <a:pt x="1644332" y="2190343"/>
                </a:lnTo>
                <a:lnTo>
                  <a:pt x="1643341" y="2192845"/>
                </a:lnTo>
                <a:lnTo>
                  <a:pt x="1641348" y="2194509"/>
                </a:lnTo>
                <a:lnTo>
                  <a:pt x="1639379" y="2196096"/>
                </a:lnTo>
                <a:lnTo>
                  <a:pt x="1635734" y="2196884"/>
                </a:lnTo>
                <a:lnTo>
                  <a:pt x="1557489" y="2196884"/>
                </a:lnTo>
                <a:lnTo>
                  <a:pt x="1557489" y="2244166"/>
                </a:lnTo>
                <a:lnTo>
                  <a:pt x="1626387" y="2244166"/>
                </a:lnTo>
                <a:lnTo>
                  <a:pt x="1641792" y="2243251"/>
                </a:lnTo>
                <a:lnTo>
                  <a:pt x="1677339" y="2229396"/>
                </a:lnTo>
                <a:lnTo>
                  <a:pt x="1695780" y="2184984"/>
                </a:lnTo>
                <a:lnTo>
                  <a:pt x="1695780" y="2166747"/>
                </a:lnTo>
                <a:close/>
              </a:path>
              <a:path w="7421244" h="2730500">
                <a:moveTo>
                  <a:pt x="1709559" y="1126096"/>
                </a:moveTo>
                <a:lnTo>
                  <a:pt x="1698625" y="1080719"/>
                </a:lnTo>
                <a:lnTo>
                  <a:pt x="1665884" y="1057211"/>
                </a:lnTo>
                <a:lnTo>
                  <a:pt x="1658213" y="1055585"/>
                </a:lnTo>
                <a:lnTo>
                  <a:pt x="1658213" y="1112088"/>
                </a:lnTo>
                <a:lnTo>
                  <a:pt x="1658213" y="1213269"/>
                </a:lnTo>
                <a:lnTo>
                  <a:pt x="1656486" y="1217726"/>
                </a:lnTo>
                <a:lnTo>
                  <a:pt x="1653044" y="1220774"/>
                </a:lnTo>
                <a:lnTo>
                  <a:pt x="1649679" y="1223810"/>
                </a:lnTo>
                <a:lnTo>
                  <a:pt x="1644027" y="1225334"/>
                </a:lnTo>
                <a:lnTo>
                  <a:pt x="1606727" y="1225334"/>
                </a:lnTo>
                <a:lnTo>
                  <a:pt x="1601076" y="1223810"/>
                </a:lnTo>
                <a:lnTo>
                  <a:pt x="1597634" y="1220774"/>
                </a:lnTo>
                <a:lnTo>
                  <a:pt x="1594269" y="1217726"/>
                </a:lnTo>
                <a:lnTo>
                  <a:pt x="1592580" y="1213269"/>
                </a:lnTo>
                <a:lnTo>
                  <a:pt x="1592580" y="1112088"/>
                </a:lnTo>
                <a:lnTo>
                  <a:pt x="1594269" y="1107630"/>
                </a:lnTo>
                <a:lnTo>
                  <a:pt x="1597634" y="1104582"/>
                </a:lnTo>
                <a:lnTo>
                  <a:pt x="1601076" y="1101547"/>
                </a:lnTo>
                <a:lnTo>
                  <a:pt x="1606727" y="1100023"/>
                </a:lnTo>
                <a:lnTo>
                  <a:pt x="1644027" y="1100023"/>
                </a:lnTo>
                <a:lnTo>
                  <a:pt x="1649679" y="1101547"/>
                </a:lnTo>
                <a:lnTo>
                  <a:pt x="1653044" y="1104582"/>
                </a:lnTo>
                <a:lnTo>
                  <a:pt x="1656486" y="1107630"/>
                </a:lnTo>
                <a:lnTo>
                  <a:pt x="1658213" y="1112088"/>
                </a:lnTo>
                <a:lnTo>
                  <a:pt x="1658213" y="1055585"/>
                </a:lnTo>
                <a:lnTo>
                  <a:pt x="1650161" y="1053858"/>
                </a:lnTo>
                <a:lnTo>
                  <a:pt x="1632038" y="1052741"/>
                </a:lnTo>
                <a:lnTo>
                  <a:pt x="1618653" y="1052741"/>
                </a:lnTo>
                <a:lnTo>
                  <a:pt x="1571561" y="1062786"/>
                </a:lnTo>
                <a:lnTo>
                  <a:pt x="1546085" y="1093343"/>
                </a:lnTo>
                <a:lnTo>
                  <a:pt x="1541233" y="1126096"/>
                </a:lnTo>
                <a:lnTo>
                  <a:pt x="1541233" y="1199261"/>
                </a:lnTo>
                <a:lnTo>
                  <a:pt x="1552155" y="1244714"/>
                </a:lnTo>
                <a:lnTo>
                  <a:pt x="1584871" y="1268183"/>
                </a:lnTo>
                <a:lnTo>
                  <a:pt x="1618653" y="1272616"/>
                </a:lnTo>
                <a:lnTo>
                  <a:pt x="1632038" y="1272616"/>
                </a:lnTo>
                <a:lnTo>
                  <a:pt x="1679206" y="1262646"/>
                </a:lnTo>
                <a:lnTo>
                  <a:pt x="1704695" y="1232052"/>
                </a:lnTo>
                <a:lnTo>
                  <a:pt x="1706308" y="1225334"/>
                </a:lnTo>
                <a:lnTo>
                  <a:pt x="1708340" y="1216914"/>
                </a:lnTo>
                <a:lnTo>
                  <a:pt x="1709559" y="1199261"/>
                </a:lnTo>
                <a:lnTo>
                  <a:pt x="1709559" y="1126096"/>
                </a:lnTo>
                <a:close/>
              </a:path>
              <a:path w="7421244" h="2730500">
                <a:moveTo>
                  <a:pt x="1919478" y="1052741"/>
                </a:moveTo>
                <a:lnTo>
                  <a:pt x="1860194" y="1052741"/>
                </a:lnTo>
                <a:lnTo>
                  <a:pt x="1860194" y="1003973"/>
                </a:lnTo>
                <a:lnTo>
                  <a:pt x="1808746" y="1003973"/>
                </a:lnTo>
                <a:lnTo>
                  <a:pt x="1808746" y="1052741"/>
                </a:lnTo>
                <a:lnTo>
                  <a:pt x="1770189" y="1052741"/>
                </a:lnTo>
                <a:lnTo>
                  <a:pt x="1770189" y="1100023"/>
                </a:lnTo>
                <a:lnTo>
                  <a:pt x="1808746" y="1100023"/>
                </a:lnTo>
                <a:lnTo>
                  <a:pt x="1808746" y="1215415"/>
                </a:lnTo>
                <a:lnTo>
                  <a:pt x="1809559" y="1227366"/>
                </a:lnTo>
                <a:lnTo>
                  <a:pt x="1829282" y="1263599"/>
                </a:lnTo>
                <a:lnTo>
                  <a:pt x="1859800" y="1272616"/>
                </a:lnTo>
                <a:lnTo>
                  <a:pt x="1919478" y="1272616"/>
                </a:lnTo>
                <a:lnTo>
                  <a:pt x="1919478" y="1225334"/>
                </a:lnTo>
                <a:lnTo>
                  <a:pt x="1865782" y="1225334"/>
                </a:lnTo>
                <a:lnTo>
                  <a:pt x="1863077" y="1224864"/>
                </a:lnTo>
                <a:lnTo>
                  <a:pt x="1861883" y="1223949"/>
                </a:lnTo>
                <a:lnTo>
                  <a:pt x="1860765" y="1222959"/>
                </a:lnTo>
                <a:lnTo>
                  <a:pt x="1860194" y="1220800"/>
                </a:lnTo>
                <a:lnTo>
                  <a:pt x="1860194" y="1100023"/>
                </a:lnTo>
                <a:lnTo>
                  <a:pt x="1919478" y="1100023"/>
                </a:lnTo>
                <a:lnTo>
                  <a:pt x="1919478" y="1052741"/>
                </a:lnTo>
                <a:close/>
              </a:path>
              <a:path w="7421244" h="2730500">
                <a:moveTo>
                  <a:pt x="1935238" y="1713090"/>
                </a:moveTo>
                <a:lnTo>
                  <a:pt x="1924011" y="1713090"/>
                </a:lnTo>
                <a:lnTo>
                  <a:pt x="1917827" y="1712722"/>
                </a:lnTo>
                <a:lnTo>
                  <a:pt x="1915579" y="1711274"/>
                </a:lnTo>
                <a:lnTo>
                  <a:pt x="1915464" y="1711109"/>
                </a:lnTo>
                <a:lnTo>
                  <a:pt x="1915020" y="1710385"/>
                </a:lnTo>
                <a:lnTo>
                  <a:pt x="1915020" y="1662925"/>
                </a:lnTo>
                <a:lnTo>
                  <a:pt x="1915020" y="1611871"/>
                </a:lnTo>
                <a:lnTo>
                  <a:pt x="1904085" y="1566494"/>
                </a:lnTo>
                <a:lnTo>
                  <a:pt x="1871345" y="1542986"/>
                </a:lnTo>
                <a:lnTo>
                  <a:pt x="1837499" y="1538516"/>
                </a:lnTo>
                <a:lnTo>
                  <a:pt x="1770189" y="1538516"/>
                </a:lnTo>
                <a:lnTo>
                  <a:pt x="1770189" y="1585798"/>
                </a:lnTo>
                <a:lnTo>
                  <a:pt x="1849424" y="1585798"/>
                </a:lnTo>
                <a:lnTo>
                  <a:pt x="1855050" y="1587322"/>
                </a:lnTo>
                <a:lnTo>
                  <a:pt x="1858416" y="1590357"/>
                </a:lnTo>
                <a:lnTo>
                  <a:pt x="1861858" y="1593405"/>
                </a:lnTo>
                <a:lnTo>
                  <a:pt x="1863572" y="1597863"/>
                </a:lnTo>
                <a:lnTo>
                  <a:pt x="1863572" y="1615643"/>
                </a:lnTo>
                <a:lnTo>
                  <a:pt x="1863572" y="1662925"/>
                </a:lnTo>
                <a:lnTo>
                  <a:pt x="1863534" y="1703895"/>
                </a:lnTo>
                <a:lnTo>
                  <a:pt x="1863077" y="1706816"/>
                </a:lnTo>
                <a:lnTo>
                  <a:pt x="1861096" y="1710245"/>
                </a:lnTo>
                <a:lnTo>
                  <a:pt x="1858187" y="1711109"/>
                </a:lnTo>
                <a:lnTo>
                  <a:pt x="1812480" y="1711109"/>
                </a:lnTo>
                <a:lnTo>
                  <a:pt x="1809343" y="1710321"/>
                </a:lnTo>
                <a:lnTo>
                  <a:pt x="1807756" y="1708734"/>
                </a:lnTo>
                <a:lnTo>
                  <a:pt x="1806168" y="1707070"/>
                </a:lnTo>
                <a:lnTo>
                  <a:pt x="1805381" y="1703895"/>
                </a:lnTo>
                <a:lnTo>
                  <a:pt x="1805381" y="1674190"/>
                </a:lnTo>
                <a:lnTo>
                  <a:pt x="1806829" y="1670367"/>
                </a:lnTo>
                <a:lnTo>
                  <a:pt x="1809737" y="1667383"/>
                </a:lnTo>
                <a:lnTo>
                  <a:pt x="1812709" y="1664411"/>
                </a:lnTo>
                <a:lnTo>
                  <a:pt x="1816544" y="1662925"/>
                </a:lnTo>
                <a:lnTo>
                  <a:pt x="1863572" y="1662925"/>
                </a:lnTo>
                <a:lnTo>
                  <a:pt x="1863572" y="1615643"/>
                </a:lnTo>
                <a:lnTo>
                  <a:pt x="1821637" y="1615643"/>
                </a:lnTo>
                <a:lnTo>
                  <a:pt x="1792008" y="1620113"/>
                </a:lnTo>
                <a:lnTo>
                  <a:pt x="1770849" y="1633486"/>
                </a:lnTo>
                <a:lnTo>
                  <a:pt x="1758162" y="1655800"/>
                </a:lnTo>
                <a:lnTo>
                  <a:pt x="1753933" y="1687017"/>
                </a:lnTo>
                <a:lnTo>
                  <a:pt x="1753933" y="1695145"/>
                </a:lnTo>
                <a:lnTo>
                  <a:pt x="1763293" y="1735150"/>
                </a:lnTo>
                <a:lnTo>
                  <a:pt x="1805317" y="1757476"/>
                </a:lnTo>
                <a:lnTo>
                  <a:pt x="1821243" y="1758391"/>
                </a:lnTo>
                <a:lnTo>
                  <a:pt x="1857425" y="1758391"/>
                </a:lnTo>
                <a:lnTo>
                  <a:pt x="1866328" y="1757680"/>
                </a:lnTo>
                <a:lnTo>
                  <a:pt x="1873453" y="1755521"/>
                </a:lnTo>
                <a:lnTo>
                  <a:pt x="1878774" y="1751926"/>
                </a:lnTo>
                <a:lnTo>
                  <a:pt x="1882305" y="1746897"/>
                </a:lnTo>
                <a:lnTo>
                  <a:pt x="1881581" y="1749005"/>
                </a:lnTo>
                <a:lnTo>
                  <a:pt x="1883854" y="1751457"/>
                </a:lnTo>
                <a:lnTo>
                  <a:pt x="1894497" y="1757006"/>
                </a:lnTo>
                <a:lnTo>
                  <a:pt x="1899627" y="1758391"/>
                </a:lnTo>
                <a:lnTo>
                  <a:pt x="1935238" y="1758391"/>
                </a:lnTo>
                <a:lnTo>
                  <a:pt x="1935238" y="1746897"/>
                </a:lnTo>
                <a:lnTo>
                  <a:pt x="1935238" y="1713090"/>
                </a:lnTo>
                <a:close/>
              </a:path>
              <a:path w="7421244" h="2730500">
                <a:moveTo>
                  <a:pt x="2138718" y="1538516"/>
                </a:moveTo>
                <a:lnTo>
                  <a:pt x="2079447" y="1538516"/>
                </a:lnTo>
                <a:lnTo>
                  <a:pt x="2079447" y="1489748"/>
                </a:lnTo>
                <a:lnTo>
                  <a:pt x="2027999" y="1489748"/>
                </a:lnTo>
                <a:lnTo>
                  <a:pt x="2027999" y="1538516"/>
                </a:lnTo>
                <a:lnTo>
                  <a:pt x="1989429" y="1538516"/>
                </a:lnTo>
                <a:lnTo>
                  <a:pt x="1989429" y="1585798"/>
                </a:lnTo>
                <a:lnTo>
                  <a:pt x="2027999" y="1585798"/>
                </a:lnTo>
                <a:lnTo>
                  <a:pt x="2027999" y="1701190"/>
                </a:lnTo>
                <a:lnTo>
                  <a:pt x="2028812" y="1713141"/>
                </a:lnTo>
                <a:lnTo>
                  <a:pt x="2048522" y="1749374"/>
                </a:lnTo>
                <a:lnTo>
                  <a:pt x="2079040" y="1758391"/>
                </a:lnTo>
                <a:lnTo>
                  <a:pt x="2138718" y="1758391"/>
                </a:lnTo>
                <a:lnTo>
                  <a:pt x="2138718" y="1711109"/>
                </a:lnTo>
                <a:lnTo>
                  <a:pt x="2085022" y="1711109"/>
                </a:lnTo>
                <a:lnTo>
                  <a:pt x="2082317" y="1710639"/>
                </a:lnTo>
                <a:lnTo>
                  <a:pt x="2081123" y="1709724"/>
                </a:lnTo>
                <a:lnTo>
                  <a:pt x="2080006" y="1708734"/>
                </a:lnTo>
                <a:lnTo>
                  <a:pt x="2079447" y="1706575"/>
                </a:lnTo>
                <a:lnTo>
                  <a:pt x="2079447" y="1585798"/>
                </a:lnTo>
                <a:lnTo>
                  <a:pt x="2138718" y="1585798"/>
                </a:lnTo>
                <a:lnTo>
                  <a:pt x="2138718" y="1538516"/>
                </a:lnTo>
                <a:close/>
              </a:path>
              <a:path w="7421244" h="2730500">
                <a:moveTo>
                  <a:pt x="2143582" y="1124115"/>
                </a:moveTo>
                <a:lnTo>
                  <a:pt x="2142502" y="1108036"/>
                </a:lnTo>
                <a:lnTo>
                  <a:pt x="2140661" y="1100023"/>
                </a:lnTo>
                <a:lnTo>
                  <a:pt x="2139264" y="1093889"/>
                </a:lnTo>
                <a:lnTo>
                  <a:pt x="2105342" y="1057402"/>
                </a:lnTo>
                <a:lnTo>
                  <a:pt x="2093023" y="1054188"/>
                </a:lnTo>
                <a:lnTo>
                  <a:pt x="2093023" y="1111224"/>
                </a:lnTo>
                <a:lnTo>
                  <a:pt x="2093023" y="1137996"/>
                </a:lnTo>
                <a:lnTo>
                  <a:pt x="2035530" y="1137996"/>
                </a:lnTo>
                <a:lnTo>
                  <a:pt x="2035581" y="1111224"/>
                </a:lnTo>
                <a:lnTo>
                  <a:pt x="2036711" y="1106805"/>
                </a:lnTo>
                <a:lnTo>
                  <a:pt x="2041474" y="1101382"/>
                </a:lnTo>
                <a:lnTo>
                  <a:pt x="2046262" y="1100023"/>
                </a:lnTo>
                <a:lnTo>
                  <a:pt x="2081758" y="1100023"/>
                </a:lnTo>
                <a:lnTo>
                  <a:pt x="2085594" y="1101509"/>
                </a:lnTo>
                <a:lnTo>
                  <a:pt x="2088565" y="1104480"/>
                </a:lnTo>
                <a:lnTo>
                  <a:pt x="2091537" y="1107401"/>
                </a:lnTo>
                <a:lnTo>
                  <a:pt x="2093023" y="1111224"/>
                </a:lnTo>
                <a:lnTo>
                  <a:pt x="2093023" y="1054188"/>
                </a:lnTo>
                <a:lnTo>
                  <a:pt x="2091956" y="1053909"/>
                </a:lnTo>
                <a:lnTo>
                  <a:pt x="2076665" y="1052741"/>
                </a:lnTo>
                <a:lnTo>
                  <a:pt x="2057527" y="1052741"/>
                </a:lnTo>
                <a:lnTo>
                  <a:pt x="2011692" y="1062609"/>
                </a:lnTo>
                <a:lnTo>
                  <a:pt x="1988527" y="1092962"/>
                </a:lnTo>
                <a:lnTo>
                  <a:pt x="1984171" y="1199261"/>
                </a:lnTo>
                <a:lnTo>
                  <a:pt x="1985365" y="1217066"/>
                </a:lnTo>
                <a:lnTo>
                  <a:pt x="2003412" y="1255064"/>
                </a:lnTo>
                <a:lnTo>
                  <a:pt x="2043341" y="1271524"/>
                </a:lnTo>
                <a:lnTo>
                  <a:pt x="2061603" y="1272616"/>
                </a:lnTo>
                <a:lnTo>
                  <a:pt x="2130590" y="1272616"/>
                </a:lnTo>
                <a:lnTo>
                  <a:pt x="2130590" y="1225334"/>
                </a:lnTo>
                <a:lnTo>
                  <a:pt x="2049665" y="1225334"/>
                </a:lnTo>
                <a:lnTo>
                  <a:pt x="2044014" y="1223810"/>
                </a:lnTo>
                <a:lnTo>
                  <a:pt x="2040585" y="1220774"/>
                </a:lnTo>
                <a:lnTo>
                  <a:pt x="2037207" y="1217726"/>
                </a:lnTo>
                <a:lnTo>
                  <a:pt x="2035530" y="1213269"/>
                </a:lnTo>
                <a:lnTo>
                  <a:pt x="2035530" y="1185278"/>
                </a:lnTo>
                <a:lnTo>
                  <a:pt x="2143582" y="1185278"/>
                </a:lnTo>
                <a:lnTo>
                  <a:pt x="2143582" y="1137996"/>
                </a:lnTo>
                <a:lnTo>
                  <a:pt x="2143582" y="1124115"/>
                </a:lnTo>
                <a:close/>
              </a:path>
              <a:path w="7421244" h="2730500">
                <a:moveTo>
                  <a:pt x="2310777" y="1457325"/>
                </a:moveTo>
                <a:lnTo>
                  <a:pt x="2255367" y="1457325"/>
                </a:lnTo>
                <a:lnTo>
                  <a:pt x="2255367" y="1510652"/>
                </a:lnTo>
                <a:lnTo>
                  <a:pt x="2310777" y="1510652"/>
                </a:lnTo>
                <a:lnTo>
                  <a:pt x="2310777" y="1457325"/>
                </a:lnTo>
                <a:close/>
              </a:path>
              <a:path w="7421244" h="2730500">
                <a:moveTo>
                  <a:pt x="2352217" y="1052741"/>
                </a:moveTo>
                <a:lnTo>
                  <a:pt x="2291448" y="1052741"/>
                </a:lnTo>
                <a:lnTo>
                  <a:pt x="2273312" y="1053858"/>
                </a:lnTo>
                <a:lnTo>
                  <a:pt x="2233358" y="1070584"/>
                </a:lnTo>
                <a:lnTo>
                  <a:pt x="2215235" y="1108468"/>
                </a:lnTo>
                <a:lnTo>
                  <a:pt x="2214029" y="1126096"/>
                </a:lnTo>
                <a:lnTo>
                  <a:pt x="2214029" y="1199261"/>
                </a:lnTo>
                <a:lnTo>
                  <a:pt x="2224786" y="1244968"/>
                </a:lnTo>
                <a:lnTo>
                  <a:pt x="2257348" y="1268234"/>
                </a:lnTo>
                <a:lnTo>
                  <a:pt x="2291448" y="1272616"/>
                </a:lnTo>
                <a:lnTo>
                  <a:pt x="2352217" y="1272616"/>
                </a:lnTo>
                <a:lnTo>
                  <a:pt x="2352217" y="1225334"/>
                </a:lnTo>
                <a:lnTo>
                  <a:pt x="2279523" y="1225334"/>
                </a:lnTo>
                <a:lnTo>
                  <a:pt x="2273871" y="1223810"/>
                </a:lnTo>
                <a:lnTo>
                  <a:pt x="2270429" y="1220774"/>
                </a:lnTo>
                <a:lnTo>
                  <a:pt x="2267064" y="1217726"/>
                </a:lnTo>
                <a:lnTo>
                  <a:pt x="2265375" y="1213269"/>
                </a:lnTo>
                <a:lnTo>
                  <a:pt x="2265375" y="1112088"/>
                </a:lnTo>
                <a:lnTo>
                  <a:pt x="2267064" y="1107630"/>
                </a:lnTo>
                <a:lnTo>
                  <a:pt x="2270429" y="1104582"/>
                </a:lnTo>
                <a:lnTo>
                  <a:pt x="2273871" y="1101547"/>
                </a:lnTo>
                <a:lnTo>
                  <a:pt x="2279523" y="1100023"/>
                </a:lnTo>
                <a:lnTo>
                  <a:pt x="2352217" y="1100023"/>
                </a:lnTo>
                <a:lnTo>
                  <a:pt x="2352217" y="1052741"/>
                </a:lnTo>
                <a:close/>
              </a:path>
              <a:path w="7421244" h="2730500">
                <a:moveTo>
                  <a:pt x="2368867" y="1711109"/>
                </a:moveTo>
                <a:lnTo>
                  <a:pt x="2308796" y="1711109"/>
                </a:lnTo>
                <a:lnTo>
                  <a:pt x="2308796" y="1538516"/>
                </a:lnTo>
                <a:lnTo>
                  <a:pt x="2197773" y="1538516"/>
                </a:lnTo>
                <a:lnTo>
                  <a:pt x="2197773" y="1585798"/>
                </a:lnTo>
                <a:lnTo>
                  <a:pt x="2257437" y="1585798"/>
                </a:lnTo>
                <a:lnTo>
                  <a:pt x="2257437" y="1758391"/>
                </a:lnTo>
                <a:lnTo>
                  <a:pt x="2368867" y="1758391"/>
                </a:lnTo>
                <a:lnTo>
                  <a:pt x="2368867" y="1711109"/>
                </a:lnTo>
                <a:close/>
              </a:path>
              <a:path w="7421244" h="2730500">
                <a:moveTo>
                  <a:pt x="2577198" y="1052741"/>
                </a:moveTo>
                <a:lnTo>
                  <a:pt x="2517927" y="1052741"/>
                </a:lnTo>
                <a:lnTo>
                  <a:pt x="2517927" y="1003973"/>
                </a:lnTo>
                <a:lnTo>
                  <a:pt x="2466479" y="1003973"/>
                </a:lnTo>
                <a:lnTo>
                  <a:pt x="2466479" y="1052741"/>
                </a:lnTo>
                <a:lnTo>
                  <a:pt x="2427909" y="1052741"/>
                </a:lnTo>
                <a:lnTo>
                  <a:pt x="2427909" y="1100023"/>
                </a:lnTo>
                <a:lnTo>
                  <a:pt x="2466479" y="1100023"/>
                </a:lnTo>
                <a:lnTo>
                  <a:pt x="2466479" y="1215415"/>
                </a:lnTo>
                <a:lnTo>
                  <a:pt x="2467292" y="1227366"/>
                </a:lnTo>
                <a:lnTo>
                  <a:pt x="2487003" y="1263599"/>
                </a:lnTo>
                <a:lnTo>
                  <a:pt x="2517533" y="1272616"/>
                </a:lnTo>
                <a:lnTo>
                  <a:pt x="2577198" y="1272616"/>
                </a:lnTo>
                <a:lnTo>
                  <a:pt x="2577198" y="1225334"/>
                </a:lnTo>
                <a:lnTo>
                  <a:pt x="2523502" y="1225334"/>
                </a:lnTo>
                <a:lnTo>
                  <a:pt x="2520797" y="1224864"/>
                </a:lnTo>
                <a:lnTo>
                  <a:pt x="2519603" y="1223949"/>
                </a:lnTo>
                <a:lnTo>
                  <a:pt x="2518486" y="1222959"/>
                </a:lnTo>
                <a:lnTo>
                  <a:pt x="2517927" y="1220800"/>
                </a:lnTo>
                <a:lnTo>
                  <a:pt x="2517927" y="1100023"/>
                </a:lnTo>
                <a:lnTo>
                  <a:pt x="2577198" y="1100023"/>
                </a:lnTo>
                <a:lnTo>
                  <a:pt x="2577198" y="1052741"/>
                </a:lnTo>
                <a:close/>
              </a:path>
              <a:path w="7421244" h="2730500">
                <a:moveTo>
                  <a:pt x="2586520" y="1611871"/>
                </a:moveTo>
                <a:lnTo>
                  <a:pt x="2575585" y="1566494"/>
                </a:lnTo>
                <a:lnTo>
                  <a:pt x="2542844" y="1542986"/>
                </a:lnTo>
                <a:lnTo>
                  <a:pt x="2535174" y="1541360"/>
                </a:lnTo>
                <a:lnTo>
                  <a:pt x="2535174" y="1597863"/>
                </a:lnTo>
                <a:lnTo>
                  <a:pt x="2535174" y="1699044"/>
                </a:lnTo>
                <a:lnTo>
                  <a:pt x="2533459" y="1703501"/>
                </a:lnTo>
                <a:lnTo>
                  <a:pt x="2530017" y="1706549"/>
                </a:lnTo>
                <a:lnTo>
                  <a:pt x="2526652" y="1709585"/>
                </a:lnTo>
                <a:lnTo>
                  <a:pt x="2521000" y="1711109"/>
                </a:lnTo>
                <a:lnTo>
                  <a:pt x="2483688" y="1711109"/>
                </a:lnTo>
                <a:lnTo>
                  <a:pt x="2478036" y="1709585"/>
                </a:lnTo>
                <a:lnTo>
                  <a:pt x="2474607" y="1706549"/>
                </a:lnTo>
                <a:lnTo>
                  <a:pt x="2471229" y="1703501"/>
                </a:lnTo>
                <a:lnTo>
                  <a:pt x="2469553" y="1699044"/>
                </a:lnTo>
                <a:lnTo>
                  <a:pt x="2469553" y="1597863"/>
                </a:lnTo>
                <a:lnTo>
                  <a:pt x="2471229" y="1593405"/>
                </a:lnTo>
                <a:lnTo>
                  <a:pt x="2474607" y="1590357"/>
                </a:lnTo>
                <a:lnTo>
                  <a:pt x="2478036" y="1587322"/>
                </a:lnTo>
                <a:lnTo>
                  <a:pt x="2483688" y="1585798"/>
                </a:lnTo>
                <a:lnTo>
                  <a:pt x="2521000" y="1585798"/>
                </a:lnTo>
                <a:lnTo>
                  <a:pt x="2526652" y="1587322"/>
                </a:lnTo>
                <a:lnTo>
                  <a:pt x="2530017" y="1590357"/>
                </a:lnTo>
                <a:lnTo>
                  <a:pt x="2533459" y="1593405"/>
                </a:lnTo>
                <a:lnTo>
                  <a:pt x="2535174" y="1597863"/>
                </a:lnTo>
                <a:lnTo>
                  <a:pt x="2535174" y="1541360"/>
                </a:lnTo>
                <a:lnTo>
                  <a:pt x="2527122" y="1539633"/>
                </a:lnTo>
                <a:lnTo>
                  <a:pt x="2508999" y="1538516"/>
                </a:lnTo>
                <a:lnTo>
                  <a:pt x="2495626" y="1538516"/>
                </a:lnTo>
                <a:lnTo>
                  <a:pt x="2448534" y="1548561"/>
                </a:lnTo>
                <a:lnTo>
                  <a:pt x="2423045" y="1579118"/>
                </a:lnTo>
                <a:lnTo>
                  <a:pt x="2418194" y="1611871"/>
                </a:lnTo>
                <a:lnTo>
                  <a:pt x="2418194" y="1685036"/>
                </a:lnTo>
                <a:lnTo>
                  <a:pt x="2429116" y="1730489"/>
                </a:lnTo>
                <a:lnTo>
                  <a:pt x="2461831" y="1753958"/>
                </a:lnTo>
                <a:lnTo>
                  <a:pt x="2495626" y="1758391"/>
                </a:lnTo>
                <a:lnTo>
                  <a:pt x="2508999" y="1758391"/>
                </a:lnTo>
                <a:lnTo>
                  <a:pt x="2556167" y="1748421"/>
                </a:lnTo>
                <a:lnTo>
                  <a:pt x="2581656" y="1717827"/>
                </a:lnTo>
                <a:lnTo>
                  <a:pt x="2583269" y="1711109"/>
                </a:lnTo>
                <a:lnTo>
                  <a:pt x="2585301" y="1702689"/>
                </a:lnTo>
                <a:lnTo>
                  <a:pt x="2586520" y="1685036"/>
                </a:lnTo>
                <a:lnTo>
                  <a:pt x="2586520" y="1611871"/>
                </a:lnTo>
                <a:close/>
              </a:path>
              <a:path w="7421244" h="2730500">
                <a:moveTo>
                  <a:pt x="2749258" y="971550"/>
                </a:moveTo>
                <a:lnTo>
                  <a:pt x="2693847" y="971550"/>
                </a:lnTo>
                <a:lnTo>
                  <a:pt x="2693847" y="1024877"/>
                </a:lnTo>
                <a:lnTo>
                  <a:pt x="2749258" y="1024877"/>
                </a:lnTo>
                <a:lnTo>
                  <a:pt x="2749258" y="971550"/>
                </a:lnTo>
                <a:close/>
              </a:path>
              <a:path w="7421244" h="2730500">
                <a:moveTo>
                  <a:pt x="2804477" y="1611871"/>
                </a:moveTo>
                <a:lnTo>
                  <a:pt x="2794038" y="1566532"/>
                </a:lnTo>
                <a:lnTo>
                  <a:pt x="2762961" y="1542986"/>
                </a:lnTo>
                <a:lnTo>
                  <a:pt x="2731122" y="1538516"/>
                </a:lnTo>
                <a:lnTo>
                  <a:pt x="2712478" y="1538516"/>
                </a:lnTo>
                <a:lnTo>
                  <a:pt x="2702191" y="1539049"/>
                </a:lnTo>
                <a:lnTo>
                  <a:pt x="2694140" y="1540624"/>
                </a:lnTo>
                <a:lnTo>
                  <a:pt x="2688310" y="1543253"/>
                </a:lnTo>
                <a:lnTo>
                  <a:pt x="2684716" y="1546936"/>
                </a:lnTo>
                <a:lnTo>
                  <a:pt x="2688399" y="1538516"/>
                </a:lnTo>
                <a:lnTo>
                  <a:pt x="2639022" y="1538516"/>
                </a:lnTo>
                <a:lnTo>
                  <a:pt x="2639022" y="1758391"/>
                </a:lnTo>
                <a:lnTo>
                  <a:pt x="2690469" y="1758391"/>
                </a:lnTo>
                <a:lnTo>
                  <a:pt x="2690469" y="1596504"/>
                </a:lnTo>
                <a:lnTo>
                  <a:pt x="2691866" y="1593405"/>
                </a:lnTo>
                <a:lnTo>
                  <a:pt x="2697416" y="1587322"/>
                </a:lnTo>
                <a:lnTo>
                  <a:pt x="2702001" y="1585798"/>
                </a:lnTo>
                <a:lnTo>
                  <a:pt x="2741003" y="1585798"/>
                </a:lnTo>
                <a:lnTo>
                  <a:pt x="2745435" y="1587347"/>
                </a:lnTo>
                <a:lnTo>
                  <a:pt x="2748470" y="1590459"/>
                </a:lnTo>
                <a:lnTo>
                  <a:pt x="2751569" y="1593570"/>
                </a:lnTo>
                <a:lnTo>
                  <a:pt x="2753118" y="1597990"/>
                </a:lnTo>
                <a:lnTo>
                  <a:pt x="2753118" y="1758391"/>
                </a:lnTo>
                <a:lnTo>
                  <a:pt x="2804477" y="1758391"/>
                </a:lnTo>
                <a:lnTo>
                  <a:pt x="2804477" y="1611871"/>
                </a:lnTo>
                <a:close/>
              </a:path>
              <a:path w="7421244" h="2730500">
                <a:moveTo>
                  <a:pt x="2807347" y="1225334"/>
                </a:moveTo>
                <a:lnTo>
                  <a:pt x="2747276" y="1225334"/>
                </a:lnTo>
                <a:lnTo>
                  <a:pt x="2747276" y="1052741"/>
                </a:lnTo>
                <a:lnTo>
                  <a:pt x="2636253" y="1052741"/>
                </a:lnTo>
                <a:lnTo>
                  <a:pt x="2636253" y="1100023"/>
                </a:lnTo>
                <a:lnTo>
                  <a:pt x="2695930" y="1100023"/>
                </a:lnTo>
                <a:lnTo>
                  <a:pt x="2695930" y="1272616"/>
                </a:lnTo>
                <a:lnTo>
                  <a:pt x="2807347" y="1272616"/>
                </a:lnTo>
                <a:lnTo>
                  <a:pt x="2807347" y="1225334"/>
                </a:lnTo>
                <a:close/>
              </a:path>
              <a:path w="7421244" h="2730500">
                <a:moveTo>
                  <a:pt x="3025013" y="1126096"/>
                </a:moveTo>
                <a:lnTo>
                  <a:pt x="3014065" y="1080719"/>
                </a:lnTo>
                <a:lnTo>
                  <a:pt x="2981337" y="1057211"/>
                </a:lnTo>
                <a:lnTo>
                  <a:pt x="2973654" y="1055585"/>
                </a:lnTo>
                <a:lnTo>
                  <a:pt x="2973654" y="1112088"/>
                </a:lnTo>
                <a:lnTo>
                  <a:pt x="2973654" y="1213269"/>
                </a:lnTo>
                <a:lnTo>
                  <a:pt x="2971939" y="1217726"/>
                </a:lnTo>
                <a:lnTo>
                  <a:pt x="2968498" y="1220774"/>
                </a:lnTo>
                <a:lnTo>
                  <a:pt x="2965132" y="1223810"/>
                </a:lnTo>
                <a:lnTo>
                  <a:pt x="2959481" y="1225334"/>
                </a:lnTo>
                <a:lnTo>
                  <a:pt x="2922168" y="1225334"/>
                </a:lnTo>
                <a:lnTo>
                  <a:pt x="2916517" y="1223810"/>
                </a:lnTo>
                <a:lnTo>
                  <a:pt x="2913088" y="1220774"/>
                </a:lnTo>
                <a:lnTo>
                  <a:pt x="2909709" y="1217726"/>
                </a:lnTo>
                <a:lnTo>
                  <a:pt x="2908033" y="1213269"/>
                </a:lnTo>
                <a:lnTo>
                  <a:pt x="2908033" y="1112088"/>
                </a:lnTo>
                <a:lnTo>
                  <a:pt x="2909709" y="1107630"/>
                </a:lnTo>
                <a:lnTo>
                  <a:pt x="2913088" y="1104582"/>
                </a:lnTo>
                <a:lnTo>
                  <a:pt x="2916517" y="1101547"/>
                </a:lnTo>
                <a:lnTo>
                  <a:pt x="2922168" y="1100023"/>
                </a:lnTo>
                <a:lnTo>
                  <a:pt x="2959481" y="1100023"/>
                </a:lnTo>
                <a:lnTo>
                  <a:pt x="2965132" y="1101547"/>
                </a:lnTo>
                <a:lnTo>
                  <a:pt x="2968498" y="1104582"/>
                </a:lnTo>
                <a:lnTo>
                  <a:pt x="2971939" y="1107630"/>
                </a:lnTo>
                <a:lnTo>
                  <a:pt x="2973654" y="1112088"/>
                </a:lnTo>
                <a:lnTo>
                  <a:pt x="2973654" y="1055585"/>
                </a:lnTo>
                <a:lnTo>
                  <a:pt x="2965602" y="1053858"/>
                </a:lnTo>
                <a:lnTo>
                  <a:pt x="2947479" y="1052741"/>
                </a:lnTo>
                <a:lnTo>
                  <a:pt x="2934106" y="1052741"/>
                </a:lnTo>
                <a:lnTo>
                  <a:pt x="2887014" y="1062786"/>
                </a:lnTo>
                <a:lnTo>
                  <a:pt x="2861526" y="1093343"/>
                </a:lnTo>
                <a:lnTo>
                  <a:pt x="2856674" y="1126096"/>
                </a:lnTo>
                <a:lnTo>
                  <a:pt x="2856674" y="1199261"/>
                </a:lnTo>
                <a:lnTo>
                  <a:pt x="2867596" y="1244714"/>
                </a:lnTo>
                <a:lnTo>
                  <a:pt x="2900311" y="1268183"/>
                </a:lnTo>
                <a:lnTo>
                  <a:pt x="2934106" y="1272616"/>
                </a:lnTo>
                <a:lnTo>
                  <a:pt x="2947479" y="1272616"/>
                </a:lnTo>
                <a:lnTo>
                  <a:pt x="2994660" y="1262646"/>
                </a:lnTo>
                <a:lnTo>
                  <a:pt x="3020149" y="1232052"/>
                </a:lnTo>
                <a:lnTo>
                  <a:pt x="3021761" y="1225334"/>
                </a:lnTo>
                <a:lnTo>
                  <a:pt x="3023793" y="1216914"/>
                </a:lnTo>
                <a:lnTo>
                  <a:pt x="3025013" y="1199261"/>
                </a:lnTo>
                <a:lnTo>
                  <a:pt x="3025013" y="1126096"/>
                </a:lnTo>
                <a:close/>
              </a:path>
              <a:path w="7421244" h="2730500">
                <a:moveTo>
                  <a:pt x="3236176" y="2024291"/>
                </a:moveTo>
                <a:lnTo>
                  <a:pt x="3185909" y="2024291"/>
                </a:lnTo>
                <a:lnTo>
                  <a:pt x="3175901" y="2024824"/>
                </a:lnTo>
                <a:lnTo>
                  <a:pt x="3168015" y="2026399"/>
                </a:lnTo>
                <a:lnTo>
                  <a:pt x="3162223" y="2029028"/>
                </a:lnTo>
                <a:lnTo>
                  <a:pt x="3158553" y="2032711"/>
                </a:lnTo>
                <a:lnTo>
                  <a:pt x="3161817" y="2024291"/>
                </a:lnTo>
                <a:lnTo>
                  <a:pt x="3082912" y="2024291"/>
                </a:lnTo>
                <a:lnTo>
                  <a:pt x="3082912" y="2071573"/>
                </a:lnTo>
                <a:lnTo>
                  <a:pt x="3112554" y="2071573"/>
                </a:lnTo>
                <a:lnTo>
                  <a:pt x="3112554" y="2196884"/>
                </a:lnTo>
                <a:lnTo>
                  <a:pt x="3082912" y="2196884"/>
                </a:lnTo>
                <a:lnTo>
                  <a:pt x="3082912" y="2244166"/>
                </a:lnTo>
                <a:lnTo>
                  <a:pt x="3208121" y="2244166"/>
                </a:lnTo>
                <a:lnTo>
                  <a:pt x="3208121" y="2196884"/>
                </a:lnTo>
                <a:lnTo>
                  <a:pt x="3163900" y="2196884"/>
                </a:lnTo>
                <a:lnTo>
                  <a:pt x="3163900" y="2090610"/>
                </a:lnTo>
                <a:lnTo>
                  <a:pt x="3175965" y="2073656"/>
                </a:lnTo>
                <a:lnTo>
                  <a:pt x="3236176" y="2073656"/>
                </a:lnTo>
                <a:lnTo>
                  <a:pt x="3236176" y="2032711"/>
                </a:lnTo>
                <a:lnTo>
                  <a:pt x="3236176" y="2024291"/>
                </a:lnTo>
                <a:close/>
              </a:path>
              <a:path w="7421244" h="2730500">
                <a:moveTo>
                  <a:pt x="3242957" y="1126096"/>
                </a:moveTo>
                <a:lnTo>
                  <a:pt x="3232531" y="1080757"/>
                </a:lnTo>
                <a:lnTo>
                  <a:pt x="3201441" y="1057211"/>
                </a:lnTo>
                <a:lnTo>
                  <a:pt x="3169602" y="1052741"/>
                </a:lnTo>
                <a:lnTo>
                  <a:pt x="3150971" y="1052741"/>
                </a:lnTo>
                <a:lnTo>
                  <a:pt x="3140684" y="1053274"/>
                </a:lnTo>
                <a:lnTo>
                  <a:pt x="3132620" y="1054849"/>
                </a:lnTo>
                <a:lnTo>
                  <a:pt x="3126790" y="1057478"/>
                </a:lnTo>
                <a:lnTo>
                  <a:pt x="3123209" y="1061161"/>
                </a:lnTo>
                <a:lnTo>
                  <a:pt x="3126879" y="1052741"/>
                </a:lnTo>
                <a:lnTo>
                  <a:pt x="3077502" y="1052741"/>
                </a:lnTo>
                <a:lnTo>
                  <a:pt x="3077502" y="1272616"/>
                </a:lnTo>
                <a:lnTo>
                  <a:pt x="3128949" y="1272616"/>
                </a:lnTo>
                <a:lnTo>
                  <a:pt x="3128949" y="1110729"/>
                </a:lnTo>
                <a:lnTo>
                  <a:pt x="3130346" y="1107630"/>
                </a:lnTo>
                <a:lnTo>
                  <a:pt x="3135896" y="1101547"/>
                </a:lnTo>
                <a:lnTo>
                  <a:pt x="3140494" y="1100023"/>
                </a:lnTo>
                <a:lnTo>
                  <a:pt x="3179483" y="1100023"/>
                </a:lnTo>
                <a:lnTo>
                  <a:pt x="3183915" y="1101572"/>
                </a:lnTo>
                <a:lnTo>
                  <a:pt x="3186950" y="1104684"/>
                </a:lnTo>
                <a:lnTo>
                  <a:pt x="3190049" y="1107795"/>
                </a:lnTo>
                <a:lnTo>
                  <a:pt x="3191611" y="1112215"/>
                </a:lnTo>
                <a:lnTo>
                  <a:pt x="3191611" y="1272616"/>
                </a:lnTo>
                <a:lnTo>
                  <a:pt x="3242957" y="1272616"/>
                </a:lnTo>
                <a:lnTo>
                  <a:pt x="3242957" y="1126096"/>
                </a:lnTo>
                <a:close/>
              </a:path>
              <a:path w="7421244" h="2730500">
                <a:moveTo>
                  <a:pt x="3448456" y="566966"/>
                </a:moveTo>
                <a:lnTo>
                  <a:pt x="3387687" y="566966"/>
                </a:lnTo>
                <a:lnTo>
                  <a:pt x="3369551" y="568083"/>
                </a:lnTo>
                <a:lnTo>
                  <a:pt x="3329597" y="584809"/>
                </a:lnTo>
                <a:lnTo>
                  <a:pt x="3311474" y="622693"/>
                </a:lnTo>
                <a:lnTo>
                  <a:pt x="3310267" y="640321"/>
                </a:lnTo>
                <a:lnTo>
                  <a:pt x="3310267" y="713486"/>
                </a:lnTo>
                <a:lnTo>
                  <a:pt x="3321024" y="759193"/>
                </a:lnTo>
                <a:lnTo>
                  <a:pt x="3353587" y="782459"/>
                </a:lnTo>
                <a:lnTo>
                  <a:pt x="3387687" y="786841"/>
                </a:lnTo>
                <a:lnTo>
                  <a:pt x="3448456" y="786841"/>
                </a:lnTo>
                <a:lnTo>
                  <a:pt x="3448456" y="739559"/>
                </a:lnTo>
                <a:lnTo>
                  <a:pt x="3375761" y="739559"/>
                </a:lnTo>
                <a:lnTo>
                  <a:pt x="3370110" y="738035"/>
                </a:lnTo>
                <a:lnTo>
                  <a:pt x="3366668" y="734999"/>
                </a:lnTo>
                <a:lnTo>
                  <a:pt x="3363303" y="731951"/>
                </a:lnTo>
                <a:lnTo>
                  <a:pt x="3361613" y="727494"/>
                </a:lnTo>
                <a:lnTo>
                  <a:pt x="3361613" y="626313"/>
                </a:lnTo>
                <a:lnTo>
                  <a:pt x="3363303" y="621855"/>
                </a:lnTo>
                <a:lnTo>
                  <a:pt x="3366668" y="618807"/>
                </a:lnTo>
                <a:lnTo>
                  <a:pt x="3370110" y="615772"/>
                </a:lnTo>
                <a:lnTo>
                  <a:pt x="3375761" y="614248"/>
                </a:lnTo>
                <a:lnTo>
                  <a:pt x="3448456" y="614248"/>
                </a:lnTo>
                <a:lnTo>
                  <a:pt x="3448456" y="566966"/>
                </a:lnTo>
                <a:close/>
              </a:path>
              <a:path w="7421244" h="2730500">
                <a:moveTo>
                  <a:pt x="3449891" y="1680972"/>
                </a:moveTo>
                <a:lnTo>
                  <a:pt x="3433038" y="1635772"/>
                </a:lnTo>
                <a:lnTo>
                  <a:pt x="3385756" y="1620100"/>
                </a:lnTo>
                <a:lnTo>
                  <a:pt x="3368281" y="1620100"/>
                </a:lnTo>
                <a:lnTo>
                  <a:pt x="3365500" y="1619338"/>
                </a:lnTo>
                <a:lnTo>
                  <a:pt x="3361791" y="1616303"/>
                </a:lnTo>
                <a:lnTo>
                  <a:pt x="3360877" y="1613789"/>
                </a:lnTo>
                <a:lnTo>
                  <a:pt x="3360877" y="1592478"/>
                </a:lnTo>
                <a:lnTo>
                  <a:pt x="3361956" y="1590027"/>
                </a:lnTo>
                <a:lnTo>
                  <a:pt x="3366389" y="1586661"/>
                </a:lnTo>
                <a:lnTo>
                  <a:pt x="3369957" y="1585798"/>
                </a:lnTo>
                <a:lnTo>
                  <a:pt x="3441763" y="1585798"/>
                </a:lnTo>
                <a:lnTo>
                  <a:pt x="3441763" y="1538516"/>
                </a:lnTo>
                <a:lnTo>
                  <a:pt x="3378911" y="1538516"/>
                </a:lnTo>
                <a:lnTo>
                  <a:pt x="3363366" y="1539405"/>
                </a:lnTo>
                <a:lnTo>
                  <a:pt x="3319767" y="1560817"/>
                </a:lnTo>
                <a:lnTo>
                  <a:pt x="3309518" y="1598091"/>
                </a:lnTo>
                <a:lnTo>
                  <a:pt x="3309518" y="1609890"/>
                </a:lnTo>
                <a:lnTo>
                  <a:pt x="3318878" y="1646834"/>
                </a:lnTo>
                <a:lnTo>
                  <a:pt x="3359569" y="1668957"/>
                </a:lnTo>
                <a:lnTo>
                  <a:pt x="3374453" y="1669872"/>
                </a:lnTo>
                <a:lnTo>
                  <a:pt x="3395434" y="1669872"/>
                </a:lnTo>
                <a:lnTo>
                  <a:pt x="3398443" y="1673136"/>
                </a:lnTo>
                <a:lnTo>
                  <a:pt x="3398443" y="1704568"/>
                </a:lnTo>
                <a:lnTo>
                  <a:pt x="3397453" y="1707070"/>
                </a:lnTo>
                <a:lnTo>
                  <a:pt x="3395472" y="1708734"/>
                </a:lnTo>
                <a:lnTo>
                  <a:pt x="3393490" y="1710321"/>
                </a:lnTo>
                <a:lnTo>
                  <a:pt x="3389846" y="1711109"/>
                </a:lnTo>
                <a:lnTo>
                  <a:pt x="3311601" y="1711109"/>
                </a:lnTo>
                <a:lnTo>
                  <a:pt x="3311601" y="1758391"/>
                </a:lnTo>
                <a:lnTo>
                  <a:pt x="3380498" y="1758391"/>
                </a:lnTo>
                <a:lnTo>
                  <a:pt x="3395903" y="1757476"/>
                </a:lnTo>
                <a:lnTo>
                  <a:pt x="3431451" y="1743621"/>
                </a:lnTo>
                <a:lnTo>
                  <a:pt x="3449891" y="1699209"/>
                </a:lnTo>
                <a:lnTo>
                  <a:pt x="3449891" y="1680972"/>
                </a:lnTo>
                <a:close/>
              </a:path>
              <a:path w="7421244" h="2730500">
                <a:moveTo>
                  <a:pt x="3459086" y="2095665"/>
                </a:moveTo>
                <a:lnTo>
                  <a:pt x="3458006" y="2079586"/>
                </a:lnTo>
                <a:lnTo>
                  <a:pt x="3456165" y="2071573"/>
                </a:lnTo>
                <a:lnTo>
                  <a:pt x="3454768" y="2065439"/>
                </a:lnTo>
                <a:lnTo>
                  <a:pt x="3420834" y="2028952"/>
                </a:lnTo>
                <a:lnTo>
                  <a:pt x="3408527" y="2025738"/>
                </a:lnTo>
                <a:lnTo>
                  <a:pt x="3408527" y="2082774"/>
                </a:lnTo>
                <a:lnTo>
                  <a:pt x="3408527" y="2109546"/>
                </a:lnTo>
                <a:lnTo>
                  <a:pt x="3351022" y="2109546"/>
                </a:lnTo>
                <a:lnTo>
                  <a:pt x="3351072" y="2082774"/>
                </a:lnTo>
                <a:lnTo>
                  <a:pt x="3352215" y="2078355"/>
                </a:lnTo>
                <a:lnTo>
                  <a:pt x="3356978" y="2072932"/>
                </a:lnTo>
                <a:lnTo>
                  <a:pt x="3361766" y="2071573"/>
                </a:lnTo>
                <a:lnTo>
                  <a:pt x="3397262" y="2071573"/>
                </a:lnTo>
                <a:lnTo>
                  <a:pt x="3401085" y="2073059"/>
                </a:lnTo>
                <a:lnTo>
                  <a:pt x="3404057" y="2076030"/>
                </a:lnTo>
                <a:lnTo>
                  <a:pt x="3407029" y="2078951"/>
                </a:lnTo>
                <a:lnTo>
                  <a:pt x="3408527" y="2082774"/>
                </a:lnTo>
                <a:lnTo>
                  <a:pt x="3408527" y="2025738"/>
                </a:lnTo>
                <a:lnTo>
                  <a:pt x="3407460" y="2025459"/>
                </a:lnTo>
                <a:lnTo>
                  <a:pt x="3392170" y="2024291"/>
                </a:lnTo>
                <a:lnTo>
                  <a:pt x="3373031" y="2024291"/>
                </a:lnTo>
                <a:lnTo>
                  <a:pt x="3327196" y="2034159"/>
                </a:lnTo>
                <a:lnTo>
                  <a:pt x="3304032" y="2064512"/>
                </a:lnTo>
                <a:lnTo>
                  <a:pt x="3299676" y="2170811"/>
                </a:lnTo>
                <a:lnTo>
                  <a:pt x="3300869" y="2188616"/>
                </a:lnTo>
                <a:lnTo>
                  <a:pt x="3318903" y="2226614"/>
                </a:lnTo>
                <a:lnTo>
                  <a:pt x="3358845" y="2243074"/>
                </a:lnTo>
                <a:lnTo>
                  <a:pt x="3377095" y="2244166"/>
                </a:lnTo>
                <a:lnTo>
                  <a:pt x="3446094" y="2244166"/>
                </a:lnTo>
                <a:lnTo>
                  <a:pt x="3446094" y="2196884"/>
                </a:lnTo>
                <a:lnTo>
                  <a:pt x="3365169" y="2196884"/>
                </a:lnTo>
                <a:lnTo>
                  <a:pt x="3359518" y="2195360"/>
                </a:lnTo>
                <a:lnTo>
                  <a:pt x="3356076" y="2192324"/>
                </a:lnTo>
                <a:lnTo>
                  <a:pt x="3352711" y="2189276"/>
                </a:lnTo>
                <a:lnTo>
                  <a:pt x="3351022" y="2184819"/>
                </a:lnTo>
                <a:lnTo>
                  <a:pt x="3351022" y="2156828"/>
                </a:lnTo>
                <a:lnTo>
                  <a:pt x="3459086" y="2156828"/>
                </a:lnTo>
                <a:lnTo>
                  <a:pt x="3459086" y="2109546"/>
                </a:lnTo>
                <a:lnTo>
                  <a:pt x="3459086" y="2095665"/>
                </a:lnTo>
                <a:close/>
              </a:path>
              <a:path w="7421244" h="2730500">
                <a:moveTo>
                  <a:pt x="3678453" y="1609890"/>
                </a:moveTo>
                <a:lnTo>
                  <a:pt x="3677374" y="1593811"/>
                </a:lnTo>
                <a:lnTo>
                  <a:pt x="3675532" y="1585798"/>
                </a:lnTo>
                <a:lnTo>
                  <a:pt x="3674135" y="1579664"/>
                </a:lnTo>
                <a:lnTo>
                  <a:pt x="3640201" y="1543177"/>
                </a:lnTo>
                <a:lnTo>
                  <a:pt x="3627894" y="1539963"/>
                </a:lnTo>
                <a:lnTo>
                  <a:pt x="3627894" y="1596999"/>
                </a:lnTo>
                <a:lnTo>
                  <a:pt x="3627894" y="1623771"/>
                </a:lnTo>
                <a:lnTo>
                  <a:pt x="3570401" y="1623771"/>
                </a:lnTo>
                <a:lnTo>
                  <a:pt x="3570452" y="1596999"/>
                </a:lnTo>
                <a:lnTo>
                  <a:pt x="3571595" y="1592580"/>
                </a:lnTo>
                <a:lnTo>
                  <a:pt x="3576345" y="1587157"/>
                </a:lnTo>
                <a:lnTo>
                  <a:pt x="3581133" y="1585798"/>
                </a:lnTo>
                <a:lnTo>
                  <a:pt x="3616629" y="1585798"/>
                </a:lnTo>
                <a:lnTo>
                  <a:pt x="3620465" y="1587284"/>
                </a:lnTo>
                <a:lnTo>
                  <a:pt x="3623437" y="1590255"/>
                </a:lnTo>
                <a:lnTo>
                  <a:pt x="3626408" y="1593176"/>
                </a:lnTo>
                <a:lnTo>
                  <a:pt x="3627894" y="1596999"/>
                </a:lnTo>
                <a:lnTo>
                  <a:pt x="3627894" y="1539963"/>
                </a:lnTo>
                <a:lnTo>
                  <a:pt x="3626828" y="1539684"/>
                </a:lnTo>
                <a:lnTo>
                  <a:pt x="3611537" y="1538516"/>
                </a:lnTo>
                <a:lnTo>
                  <a:pt x="3592411" y="1538516"/>
                </a:lnTo>
                <a:lnTo>
                  <a:pt x="3546564" y="1548384"/>
                </a:lnTo>
                <a:lnTo>
                  <a:pt x="3523399" y="1578737"/>
                </a:lnTo>
                <a:lnTo>
                  <a:pt x="3519043" y="1685036"/>
                </a:lnTo>
                <a:lnTo>
                  <a:pt x="3520236" y="1702841"/>
                </a:lnTo>
                <a:lnTo>
                  <a:pt x="3538270" y="1740839"/>
                </a:lnTo>
                <a:lnTo>
                  <a:pt x="3578212" y="1757299"/>
                </a:lnTo>
                <a:lnTo>
                  <a:pt x="3596462" y="1758391"/>
                </a:lnTo>
                <a:lnTo>
                  <a:pt x="3665461" y="1758391"/>
                </a:lnTo>
                <a:lnTo>
                  <a:pt x="3665461" y="1711109"/>
                </a:lnTo>
                <a:lnTo>
                  <a:pt x="3584537" y="1711109"/>
                </a:lnTo>
                <a:lnTo>
                  <a:pt x="3578898" y="1709585"/>
                </a:lnTo>
                <a:lnTo>
                  <a:pt x="3575456" y="1706549"/>
                </a:lnTo>
                <a:lnTo>
                  <a:pt x="3572091" y="1703501"/>
                </a:lnTo>
                <a:lnTo>
                  <a:pt x="3570401" y="1699044"/>
                </a:lnTo>
                <a:lnTo>
                  <a:pt x="3570401" y="1671053"/>
                </a:lnTo>
                <a:lnTo>
                  <a:pt x="3678453" y="1671053"/>
                </a:lnTo>
                <a:lnTo>
                  <a:pt x="3678453" y="1623771"/>
                </a:lnTo>
                <a:lnTo>
                  <a:pt x="3678453" y="1609890"/>
                </a:lnTo>
                <a:close/>
              </a:path>
              <a:path w="7421244" h="2730500">
                <a:moveTo>
                  <a:pt x="3679101" y="566966"/>
                </a:moveTo>
                <a:lnTo>
                  <a:pt x="3627742" y="566966"/>
                </a:lnTo>
                <a:lnTo>
                  <a:pt x="3627640" y="727367"/>
                </a:lnTo>
                <a:lnTo>
                  <a:pt x="3627412" y="729640"/>
                </a:lnTo>
                <a:lnTo>
                  <a:pt x="3625900" y="732624"/>
                </a:lnTo>
                <a:lnTo>
                  <a:pt x="3623183" y="735393"/>
                </a:lnTo>
                <a:lnTo>
                  <a:pt x="3620541" y="738174"/>
                </a:lnTo>
                <a:lnTo>
                  <a:pt x="3616083" y="739559"/>
                </a:lnTo>
                <a:lnTo>
                  <a:pt x="3581984" y="739559"/>
                </a:lnTo>
                <a:lnTo>
                  <a:pt x="3577513" y="737997"/>
                </a:lnTo>
                <a:lnTo>
                  <a:pt x="3574415" y="734898"/>
                </a:lnTo>
                <a:lnTo>
                  <a:pt x="3571367" y="731786"/>
                </a:lnTo>
                <a:lnTo>
                  <a:pt x="3569855" y="727367"/>
                </a:lnTo>
                <a:lnTo>
                  <a:pt x="3569855" y="566966"/>
                </a:lnTo>
                <a:lnTo>
                  <a:pt x="3518497" y="566966"/>
                </a:lnTo>
                <a:lnTo>
                  <a:pt x="3518497" y="713486"/>
                </a:lnTo>
                <a:lnTo>
                  <a:pt x="3519652" y="731088"/>
                </a:lnTo>
                <a:lnTo>
                  <a:pt x="3537039" y="768997"/>
                </a:lnTo>
                <a:lnTo>
                  <a:pt x="3574859" y="785736"/>
                </a:lnTo>
                <a:lnTo>
                  <a:pt x="3591864" y="786841"/>
                </a:lnTo>
                <a:lnTo>
                  <a:pt x="3605746" y="786841"/>
                </a:lnTo>
                <a:lnTo>
                  <a:pt x="3615601" y="786320"/>
                </a:lnTo>
                <a:lnTo>
                  <a:pt x="3623475" y="784745"/>
                </a:lnTo>
                <a:lnTo>
                  <a:pt x="3629368" y="782116"/>
                </a:lnTo>
                <a:lnTo>
                  <a:pt x="3633292" y="778421"/>
                </a:lnTo>
                <a:lnTo>
                  <a:pt x="3629736" y="786841"/>
                </a:lnTo>
                <a:lnTo>
                  <a:pt x="3679101" y="786841"/>
                </a:lnTo>
                <a:lnTo>
                  <a:pt x="3679101" y="778421"/>
                </a:lnTo>
                <a:lnTo>
                  <a:pt x="3679101" y="739559"/>
                </a:lnTo>
                <a:lnTo>
                  <a:pt x="3679101" y="566966"/>
                </a:lnTo>
                <a:close/>
              </a:path>
              <a:path w="7421244" h="2730500">
                <a:moveTo>
                  <a:pt x="3687241" y="2245055"/>
                </a:moveTo>
                <a:lnTo>
                  <a:pt x="3676472" y="2206587"/>
                </a:lnTo>
                <a:lnTo>
                  <a:pt x="3644265" y="2185784"/>
                </a:lnTo>
                <a:lnTo>
                  <a:pt x="3611003" y="2181809"/>
                </a:lnTo>
                <a:lnTo>
                  <a:pt x="3587712" y="2181809"/>
                </a:lnTo>
                <a:lnTo>
                  <a:pt x="3587712" y="2181212"/>
                </a:lnTo>
                <a:lnTo>
                  <a:pt x="3611803" y="2181212"/>
                </a:lnTo>
                <a:lnTo>
                  <a:pt x="3626650" y="2179993"/>
                </a:lnTo>
                <a:lnTo>
                  <a:pt x="3662070" y="2161489"/>
                </a:lnTo>
                <a:lnTo>
                  <a:pt x="3677386" y="2133930"/>
                </a:lnTo>
                <a:lnTo>
                  <a:pt x="3679901" y="2123897"/>
                </a:lnTo>
                <a:lnTo>
                  <a:pt x="3681095" y="2107857"/>
                </a:lnTo>
                <a:lnTo>
                  <a:pt x="3681095" y="2071573"/>
                </a:lnTo>
                <a:lnTo>
                  <a:pt x="3681095" y="2024291"/>
                </a:lnTo>
                <a:lnTo>
                  <a:pt x="3629749" y="2024291"/>
                </a:lnTo>
                <a:lnTo>
                  <a:pt x="3629749" y="2071573"/>
                </a:lnTo>
                <a:lnTo>
                  <a:pt x="3629749" y="2116785"/>
                </a:lnTo>
                <a:lnTo>
                  <a:pt x="3629418" y="2120811"/>
                </a:lnTo>
                <a:lnTo>
                  <a:pt x="3627767" y="2124672"/>
                </a:lnTo>
                <a:lnTo>
                  <a:pt x="3621811" y="2132076"/>
                </a:lnTo>
                <a:lnTo>
                  <a:pt x="3617493" y="2133930"/>
                </a:lnTo>
                <a:lnTo>
                  <a:pt x="3575494" y="2133930"/>
                </a:lnTo>
                <a:lnTo>
                  <a:pt x="3569843" y="2132406"/>
                </a:lnTo>
                <a:lnTo>
                  <a:pt x="3566401" y="2129371"/>
                </a:lnTo>
                <a:lnTo>
                  <a:pt x="3563035" y="2126335"/>
                </a:lnTo>
                <a:lnTo>
                  <a:pt x="3561346" y="2121865"/>
                </a:lnTo>
                <a:lnTo>
                  <a:pt x="3561346" y="2083638"/>
                </a:lnTo>
                <a:lnTo>
                  <a:pt x="3563035" y="2079180"/>
                </a:lnTo>
                <a:lnTo>
                  <a:pt x="3566401" y="2076132"/>
                </a:lnTo>
                <a:lnTo>
                  <a:pt x="3569843" y="2073097"/>
                </a:lnTo>
                <a:lnTo>
                  <a:pt x="3575494" y="2071573"/>
                </a:lnTo>
                <a:lnTo>
                  <a:pt x="3629749" y="2071573"/>
                </a:lnTo>
                <a:lnTo>
                  <a:pt x="3629749" y="2024291"/>
                </a:lnTo>
                <a:lnTo>
                  <a:pt x="3587419" y="2024291"/>
                </a:lnTo>
                <a:lnTo>
                  <a:pt x="3569322" y="2025408"/>
                </a:lnTo>
                <a:lnTo>
                  <a:pt x="3529431" y="2042134"/>
                </a:lnTo>
                <a:lnTo>
                  <a:pt x="3511207" y="2080018"/>
                </a:lnTo>
                <a:lnTo>
                  <a:pt x="3510000" y="2097646"/>
                </a:lnTo>
                <a:lnTo>
                  <a:pt x="3510000" y="2107857"/>
                </a:lnTo>
                <a:lnTo>
                  <a:pt x="3517430" y="2147519"/>
                </a:lnTo>
                <a:lnTo>
                  <a:pt x="3536365" y="2169617"/>
                </a:lnTo>
                <a:lnTo>
                  <a:pt x="3536365" y="2229104"/>
                </a:lnTo>
                <a:lnTo>
                  <a:pt x="3622941" y="2229104"/>
                </a:lnTo>
                <a:lnTo>
                  <a:pt x="3628364" y="2230285"/>
                </a:lnTo>
                <a:lnTo>
                  <a:pt x="3631336" y="2232571"/>
                </a:lnTo>
                <a:lnTo>
                  <a:pt x="3634371" y="2234819"/>
                </a:lnTo>
                <a:lnTo>
                  <a:pt x="3635895" y="2237625"/>
                </a:lnTo>
                <a:lnTo>
                  <a:pt x="3635895" y="2257158"/>
                </a:lnTo>
                <a:lnTo>
                  <a:pt x="3634371" y="2259927"/>
                </a:lnTo>
                <a:lnTo>
                  <a:pt x="3628288" y="2264689"/>
                </a:lnTo>
                <a:lnTo>
                  <a:pt x="3622878" y="2265883"/>
                </a:lnTo>
                <a:lnTo>
                  <a:pt x="3518116" y="2265883"/>
                </a:lnTo>
                <a:lnTo>
                  <a:pt x="3518116" y="2313165"/>
                </a:lnTo>
                <a:lnTo>
                  <a:pt x="3611003" y="2313165"/>
                </a:lnTo>
                <a:lnTo>
                  <a:pt x="3628809" y="2312174"/>
                </a:lnTo>
                <a:lnTo>
                  <a:pt x="3668115" y="2297303"/>
                </a:lnTo>
                <a:lnTo>
                  <a:pt x="3687241" y="2249919"/>
                </a:lnTo>
                <a:lnTo>
                  <a:pt x="3687241" y="2245055"/>
                </a:lnTo>
                <a:close/>
              </a:path>
              <a:path w="7421244" h="2730500">
                <a:moveTo>
                  <a:pt x="3887089" y="1538516"/>
                </a:moveTo>
                <a:lnTo>
                  <a:pt x="3826319" y="1538516"/>
                </a:lnTo>
                <a:lnTo>
                  <a:pt x="3808184" y="1539633"/>
                </a:lnTo>
                <a:lnTo>
                  <a:pt x="3768229" y="1556359"/>
                </a:lnTo>
                <a:lnTo>
                  <a:pt x="3750106" y="1594243"/>
                </a:lnTo>
                <a:lnTo>
                  <a:pt x="3748900" y="1611871"/>
                </a:lnTo>
                <a:lnTo>
                  <a:pt x="3748900" y="1685036"/>
                </a:lnTo>
                <a:lnTo>
                  <a:pt x="3759657" y="1730743"/>
                </a:lnTo>
                <a:lnTo>
                  <a:pt x="3792220" y="1754009"/>
                </a:lnTo>
                <a:lnTo>
                  <a:pt x="3826319" y="1758391"/>
                </a:lnTo>
                <a:lnTo>
                  <a:pt x="3887089" y="1758391"/>
                </a:lnTo>
                <a:lnTo>
                  <a:pt x="3887089" y="1711109"/>
                </a:lnTo>
                <a:lnTo>
                  <a:pt x="3814394" y="1711109"/>
                </a:lnTo>
                <a:lnTo>
                  <a:pt x="3808742" y="1709585"/>
                </a:lnTo>
                <a:lnTo>
                  <a:pt x="3805301" y="1706549"/>
                </a:lnTo>
                <a:lnTo>
                  <a:pt x="3801935" y="1703501"/>
                </a:lnTo>
                <a:lnTo>
                  <a:pt x="3800246" y="1699044"/>
                </a:lnTo>
                <a:lnTo>
                  <a:pt x="3800246" y="1597863"/>
                </a:lnTo>
                <a:lnTo>
                  <a:pt x="3801935" y="1593405"/>
                </a:lnTo>
                <a:lnTo>
                  <a:pt x="3805301" y="1590357"/>
                </a:lnTo>
                <a:lnTo>
                  <a:pt x="3808742" y="1587322"/>
                </a:lnTo>
                <a:lnTo>
                  <a:pt x="3814394" y="1585798"/>
                </a:lnTo>
                <a:lnTo>
                  <a:pt x="3887089" y="1585798"/>
                </a:lnTo>
                <a:lnTo>
                  <a:pt x="3887089" y="1538516"/>
                </a:lnTo>
                <a:close/>
              </a:path>
              <a:path w="7421244" h="2730500">
                <a:moveTo>
                  <a:pt x="3888232" y="709422"/>
                </a:moveTo>
                <a:lnTo>
                  <a:pt x="3871379" y="664222"/>
                </a:lnTo>
                <a:lnTo>
                  <a:pt x="3824084" y="648550"/>
                </a:lnTo>
                <a:lnTo>
                  <a:pt x="3806609" y="648550"/>
                </a:lnTo>
                <a:lnTo>
                  <a:pt x="3803827" y="647788"/>
                </a:lnTo>
                <a:lnTo>
                  <a:pt x="3800132" y="644753"/>
                </a:lnTo>
                <a:lnTo>
                  <a:pt x="3799205" y="642239"/>
                </a:lnTo>
                <a:lnTo>
                  <a:pt x="3799205" y="620928"/>
                </a:lnTo>
                <a:lnTo>
                  <a:pt x="3800297" y="618477"/>
                </a:lnTo>
                <a:lnTo>
                  <a:pt x="3804729" y="615111"/>
                </a:lnTo>
                <a:lnTo>
                  <a:pt x="3808285" y="614248"/>
                </a:lnTo>
                <a:lnTo>
                  <a:pt x="3880104" y="614248"/>
                </a:lnTo>
                <a:lnTo>
                  <a:pt x="3880104" y="566966"/>
                </a:lnTo>
                <a:lnTo>
                  <a:pt x="3817251" y="566966"/>
                </a:lnTo>
                <a:lnTo>
                  <a:pt x="3801707" y="567855"/>
                </a:lnTo>
                <a:lnTo>
                  <a:pt x="3758107" y="589267"/>
                </a:lnTo>
                <a:lnTo>
                  <a:pt x="3747859" y="626541"/>
                </a:lnTo>
                <a:lnTo>
                  <a:pt x="3747859" y="638340"/>
                </a:lnTo>
                <a:lnTo>
                  <a:pt x="3757218" y="675284"/>
                </a:lnTo>
                <a:lnTo>
                  <a:pt x="3797909" y="697407"/>
                </a:lnTo>
                <a:lnTo>
                  <a:pt x="3812781" y="698322"/>
                </a:lnTo>
                <a:lnTo>
                  <a:pt x="3833774" y="698322"/>
                </a:lnTo>
                <a:lnTo>
                  <a:pt x="3836771" y="701586"/>
                </a:lnTo>
                <a:lnTo>
                  <a:pt x="3836771" y="733018"/>
                </a:lnTo>
                <a:lnTo>
                  <a:pt x="3835781" y="735520"/>
                </a:lnTo>
                <a:lnTo>
                  <a:pt x="3833799" y="737184"/>
                </a:lnTo>
                <a:lnTo>
                  <a:pt x="3831818" y="738771"/>
                </a:lnTo>
                <a:lnTo>
                  <a:pt x="3828186" y="739559"/>
                </a:lnTo>
                <a:lnTo>
                  <a:pt x="3749929" y="739559"/>
                </a:lnTo>
                <a:lnTo>
                  <a:pt x="3749929" y="786841"/>
                </a:lnTo>
                <a:lnTo>
                  <a:pt x="3818826" y="786841"/>
                </a:lnTo>
                <a:lnTo>
                  <a:pt x="3834244" y="785926"/>
                </a:lnTo>
                <a:lnTo>
                  <a:pt x="3869791" y="772071"/>
                </a:lnTo>
                <a:lnTo>
                  <a:pt x="3888232" y="727659"/>
                </a:lnTo>
                <a:lnTo>
                  <a:pt x="3888232" y="709422"/>
                </a:lnTo>
                <a:close/>
              </a:path>
              <a:path w="7421244" h="2730500">
                <a:moveTo>
                  <a:pt x="3898354" y="2024291"/>
                </a:moveTo>
                <a:lnTo>
                  <a:pt x="3847007" y="2024291"/>
                </a:lnTo>
                <a:lnTo>
                  <a:pt x="3846906" y="2184692"/>
                </a:lnTo>
                <a:lnTo>
                  <a:pt x="3846677" y="2186965"/>
                </a:lnTo>
                <a:lnTo>
                  <a:pt x="3845153" y="2189950"/>
                </a:lnTo>
                <a:lnTo>
                  <a:pt x="3842448" y="2192718"/>
                </a:lnTo>
                <a:lnTo>
                  <a:pt x="3839807" y="2195499"/>
                </a:lnTo>
                <a:lnTo>
                  <a:pt x="3835336" y="2196884"/>
                </a:lnTo>
                <a:lnTo>
                  <a:pt x="3801237" y="2196884"/>
                </a:lnTo>
                <a:lnTo>
                  <a:pt x="3796779" y="2195322"/>
                </a:lnTo>
                <a:lnTo>
                  <a:pt x="3793667" y="2192223"/>
                </a:lnTo>
                <a:lnTo>
                  <a:pt x="3790632" y="2189111"/>
                </a:lnTo>
                <a:lnTo>
                  <a:pt x="3789108" y="2184692"/>
                </a:lnTo>
                <a:lnTo>
                  <a:pt x="3789108" y="2024291"/>
                </a:lnTo>
                <a:lnTo>
                  <a:pt x="3737762" y="2024291"/>
                </a:lnTo>
                <a:lnTo>
                  <a:pt x="3737762" y="2170811"/>
                </a:lnTo>
                <a:lnTo>
                  <a:pt x="3738918" y="2188413"/>
                </a:lnTo>
                <a:lnTo>
                  <a:pt x="3756304" y="2226322"/>
                </a:lnTo>
                <a:lnTo>
                  <a:pt x="3794125" y="2243061"/>
                </a:lnTo>
                <a:lnTo>
                  <a:pt x="3811117" y="2244166"/>
                </a:lnTo>
                <a:lnTo>
                  <a:pt x="3824998" y="2244166"/>
                </a:lnTo>
                <a:lnTo>
                  <a:pt x="3834854" y="2243645"/>
                </a:lnTo>
                <a:lnTo>
                  <a:pt x="3842740" y="2242070"/>
                </a:lnTo>
                <a:lnTo>
                  <a:pt x="3848633" y="2239441"/>
                </a:lnTo>
                <a:lnTo>
                  <a:pt x="3852557" y="2235746"/>
                </a:lnTo>
                <a:lnTo>
                  <a:pt x="3848989" y="2244166"/>
                </a:lnTo>
                <a:lnTo>
                  <a:pt x="3898354" y="2244166"/>
                </a:lnTo>
                <a:lnTo>
                  <a:pt x="3898354" y="2235746"/>
                </a:lnTo>
                <a:lnTo>
                  <a:pt x="3898354" y="2196884"/>
                </a:lnTo>
                <a:lnTo>
                  <a:pt x="3898354" y="2024291"/>
                </a:lnTo>
                <a:close/>
              </a:path>
              <a:path w="7421244" h="2730500">
                <a:moveTo>
                  <a:pt x="4111942" y="566966"/>
                </a:moveTo>
                <a:lnTo>
                  <a:pt x="4052633" y="566966"/>
                </a:lnTo>
                <a:lnTo>
                  <a:pt x="4052633" y="518198"/>
                </a:lnTo>
                <a:lnTo>
                  <a:pt x="4001198" y="518198"/>
                </a:lnTo>
                <a:lnTo>
                  <a:pt x="4001198" y="566966"/>
                </a:lnTo>
                <a:lnTo>
                  <a:pt x="3962641" y="566966"/>
                </a:lnTo>
                <a:lnTo>
                  <a:pt x="3962641" y="614248"/>
                </a:lnTo>
                <a:lnTo>
                  <a:pt x="4001198" y="614248"/>
                </a:lnTo>
                <a:lnTo>
                  <a:pt x="4001198" y="729640"/>
                </a:lnTo>
                <a:lnTo>
                  <a:pt x="4002011" y="741591"/>
                </a:lnTo>
                <a:lnTo>
                  <a:pt x="4021721" y="777824"/>
                </a:lnTo>
                <a:lnTo>
                  <a:pt x="4052252" y="786841"/>
                </a:lnTo>
                <a:lnTo>
                  <a:pt x="4111942" y="786841"/>
                </a:lnTo>
                <a:lnTo>
                  <a:pt x="4111942" y="739559"/>
                </a:lnTo>
                <a:lnTo>
                  <a:pt x="4058221" y="739559"/>
                </a:lnTo>
                <a:lnTo>
                  <a:pt x="4055554" y="739089"/>
                </a:lnTo>
                <a:lnTo>
                  <a:pt x="4054284" y="738174"/>
                </a:lnTo>
                <a:lnTo>
                  <a:pt x="4053268" y="737184"/>
                </a:lnTo>
                <a:lnTo>
                  <a:pt x="4052633" y="735025"/>
                </a:lnTo>
                <a:lnTo>
                  <a:pt x="4052633" y="614248"/>
                </a:lnTo>
                <a:lnTo>
                  <a:pt x="4111942" y="614248"/>
                </a:lnTo>
                <a:lnTo>
                  <a:pt x="4111942" y="566966"/>
                </a:lnTo>
                <a:close/>
              </a:path>
              <a:path w="7421244" h="2730500">
                <a:moveTo>
                  <a:pt x="4117784" y="1538516"/>
                </a:moveTo>
                <a:lnTo>
                  <a:pt x="4066349" y="1538516"/>
                </a:lnTo>
                <a:lnTo>
                  <a:pt x="4066273" y="1698917"/>
                </a:lnTo>
                <a:lnTo>
                  <a:pt x="4066095" y="1701190"/>
                </a:lnTo>
                <a:lnTo>
                  <a:pt x="4064571" y="1704174"/>
                </a:lnTo>
                <a:lnTo>
                  <a:pt x="4061777" y="1706943"/>
                </a:lnTo>
                <a:lnTo>
                  <a:pt x="4059237" y="1709724"/>
                </a:lnTo>
                <a:lnTo>
                  <a:pt x="4054665" y="1711109"/>
                </a:lnTo>
                <a:lnTo>
                  <a:pt x="4020616" y="1711109"/>
                </a:lnTo>
                <a:lnTo>
                  <a:pt x="4016146" y="1709547"/>
                </a:lnTo>
                <a:lnTo>
                  <a:pt x="4013047" y="1706448"/>
                </a:lnTo>
                <a:lnTo>
                  <a:pt x="4009999" y="1703336"/>
                </a:lnTo>
                <a:lnTo>
                  <a:pt x="4008488" y="1698917"/>
                </a:lnTo>
                <a:lnTo>
                  <a:pt x="4008488" y="1538516"/>
                </a:lnTo>
                <a:lnTo>
                  <a:pt x="3957129" y="1538516"/>
                </a:lnTo>
                <a:lnTo>
                  <a:pt x="3957129" y="1685036"/>
                </a:lnTo>
                <a:lnTo>
                  <a:pt x="3958285" y="1702638"/>
                </a:lnTo>
                <a:lnTo>
                  <a:pt x="3975671" y="1740547"/>
                </a:lnTo>
                <a:lnTo>
                  <a:pt x="4013504" y="1757286"/>
                </a:lnTo>
                <a:lnTo>
                  <a:pt x="4030535" y="1758391"/>
                </a:lnTo>
                <a:lnTo>
                  <a:pt x="4044378" y="1758391"/>
                </a:lnTo>
                <a:lnTo>
                  <a:pt x="4054233" y="1757870"/>
                </a:lnTo>
                <a:lnTo>
                  <a:pt x="4062107" y="1756295"/>
                </a:lnTo>
                <a:lnTo>
                  <a:pt x="4068000" y="1753666"/>
                </a:lnTo>
                <a:lnTo>
                  <a:pt x="4071937" y="1749971"/>
                </a:lnTo>
                <a:lnTo>
                  <a:pt x="4068381" y="1758391"/>
                </a:lnTo>
                <a:lnTo>
                  <a:pt x="4117784" y="1758391"/>
                </a:lnTo>
                <a:lnTo>
                  <a:pt x="4117784" y="1749971"/>
                </a:lnTo>
                <a:lnTo>
                  <a:pt x="4117784" y="1711109"/>
                </a:lnTo>
                <a:lnTo>
                  <a:pt x="4117784" y="1538516"/>
                </a:lnTo>
                <a:close/>
              </a:path>
              <a:path w="7421244" h="2730500">
                <a:moveTo>
                  <a:pt x="4126928" y="2196884"/>
                </a:moveTo>
                <a:lnTo>
                  <a:pt x="4061523" y="2196884"/>
                </a:lnTo>
                <a:lnTo>
                  <a:pt x="4059745" y="2196719"/>
                </a:lnTo>
                <a:lnTo>
                  <a:pt x="4059364" y="2196388"/>
                </a:lnTo>
                <a:lnTo>
                  <a:pt x="4058856" y="2195995"/>
                </a:lnTo>
                <a:lnTo>
                  <a:pt x="4058742" y="2195093"/>
                </a:lnTo>
                <a:lnTo>
                  <a:pt x="4058729" y="1943100"/>
                </a:lnTo>
                <a:lnTo>
                  <a:pt x="3947680" y="1943100"/>
                </a:lnTo>
                <a:lnTo>
                  <a:pt x="3947680" y="1990382"/>
                </a:lnTo>
                <a:lnTo>
                  <a:pt x="4007358" y="1990382"/>
                </a:lnTo>
                <a:lnTo>
                  <a:pt x="4007472" y="2196884"/>
                </a:lnTo>
                <a:lnTo>
                  <a:pt x="4026979" y="2237371"/>
                </a:lnTo>
                <a:lnTo>
                  <a:pt x="4050347" y="2244166"/>
                </a:lnTo>
                <a:lnTo>
                  <a:pt x="4126928" y="2244166"/>
                </a:lnTo>
                <a:lnTo>
                  <a:pt x="4126928" y="2196884"/>
                </a:lnTo>
                <a:close/>
              </a:path>
              <a:path w="7421244" h="2730500">
                <a:moveTo>
                  <a:pt x="4142803" y="81191"/>
                </a:moveTo>
                <a:lnTo>
                  <a:pt x="4093019" y="81191"/>
                </a:lnTo>
                <a:lnTo>
                  <a:pt x="4077144" y="250812"/>
                </a:lnTo>
                <a:lnTo>
                  <a:pt x="4074820" y="233057"/>
                </a:lnTo>
                <a:lnTo>
                  <a:pt x="4059745" y="117767"/>
                </a:lnTo>
                <a:lnTo>
                  <a:pt x="4019537" y="117767"/>
                </a:lnTo>
                <a:lnTo>
                  <a:pt x="3999611" y="250812"/>
                </a:lnTo>
                <a:lnTo>
                  <a:pt x="3983850" y="81191"/>
                </a:lnTo>
                <a:lnTo>
                  <a:pt x="3931805" y="81191"/>
                </a:lnTo>
                <a:lnTo>
                  <a:pt x="3971455" y="301066"/>
                </a:lnTo>
                <a:lnTo>
                  <a:pt x="4023106" y="301066"/>
                </a:lnTo>
                <a:lnTo>
                  <a:pt x="4033850" y="250812"/>
                </a:lnTo>
                <a:lnTo>
                  <a:pt x="4037647" y="233057"/>
                </a:lnTo>
                <a:lnTo>
                  <a:pt x="4050728" y="301066"/>
                </a:lnTo>
                <a:lnTo>
                  <a:pt x="4103687" y="301066"/>
                </a:lnTo>
                <a:lnTo>
                  <a:pt x="4112615" y="250812"/>
                </a:lnTo>
                <a:lnTo>
                  <a:pt x="4142803" y="81191"/>
                </a:lnTo>
                <a:close/>
              </a:path>
              <a:path w="7421244" h="2730500">
                <a:moveTo>
                  <a:pt x="4332541" y="1538516"/>
                </a:moveTo>
                <a:lnTo>
                  <a:pt x="4282249" y="1538516"/>
                </a:lnTo>
                <a:lnTo>
                  <a:pt x="4272242" y="1539049"/>
                </a:lnTo>
                <a:lnTo>
                  <a:pt x="4264355" y="1540624"/>
                </a:lnTo>
                <a:lnTo>
                  <a:pt x="4258576" y="1543253"/>
                </a:lnTo>
                <a:lnTo>
                  <a:pt x="4254944" y="1546936"/>
                </a:lnTo>
                <a:lnTo>
                  <a:pt x="4258119" y="1538516"/>
                </a:lnTo>
                <a:lnTo>
                  <a:pt x="4179252" y="1538516"/>
                </a:lnTo>
                <a:lnTo>
                  <a:pt x="4179252" y="1585798"/>
                </a:lnTo>
                <a:lnTo>
                  <a:pt x="4208843" y="1585798"/>
                </a:lnTo>
                <a:lnTo>
                  <a:pt x="4208843" y="1711109"/>
                </a:lnTo>
                <a:lnTo>
                  <a:pt x="4179252" y="1711109"/>
                </a:lnTo>
                <a:lnTo>
                  <a:pt x="4179252" y="1758391"/>
                </a:lnTo>
                <a:lnTo>
                  <a:pt x="4304474" y="1758391"/>
                </a:lnTo>
                <a:lnTo>
                  <a:pt x="4304474" y="1711109"/>
                </a:lnTo>
                <a:lnTo>
                  <a:pt x="4260278" y="1711109"/>
                </a:lnTo>
                <a:lnTo>
                  <a:pt x="4260278" y="1604835"/>
                </a:lnTo>
                <a:lnTo>
                  <a:pt x="4272343" y="1587881"/>
                </a:lnTo>
                <a:lnTo>
                  <a:pt x="4332541" y="1587881"/>
                </a:lnTo>
                <a:lnTo>
                  <a:pt x="4332541" y="1546936"/>
                </a:lnTo>
                <a:lnTo>
                  <a:pt x="4332541" y="1538516"/>
                </a:lnTo>
                <a:close/>
              </a:path>
              <a:path w="7421244" h="2730500">
                <a:moveTo>
                  <a:pt x="4336097" y="152565"/>
                </a:moveTo>
                <a:lnTo>
                  <a:pt x="4335018" y="136486"/>
                </a:lnTo>
                <a:lnTo>
                  <a:pt x="4333189" y="128473"/>
                </a:lnTo>
                <a:lnTo>
                  <a:pt x="4331792" y="122339"/>
                </a:lnTo>
                <a:lnTo>
                  <a:pt x="4297845" y="85852"/>
                </a:lnTo>
                <a:lnTo>
                  <a:pt x="4285551" y="82651"/>
                </a:lnTo>
                <a:lnTo>
                  <a:pt x="4285551" y="139674"/>
                </a:lnTo>
                <a:lnTo>
                  <a:pt x="4285551" y="166446"/>
                </a:lnTo>
                <a:lnTo>
                  <a:pt x="4228020" y="166446"/>
                </a:lnTo>
                <a:lnTo>
                  <a:pt x="4228071" y="139674"/>
                </a:lnTo>
                <a:lnTo>
                  <a:pt x="4229290" y="135255"/>
                </a:lnTo>
                <a:lnTo>
                  <a:pt x="4231576" y="132549"/>
                </a:lnTo>
                <a:lnTo>
                  <a:pt x="4233989" y="129832"/>
                </a:lnTo>
                <a:lnTo>
                  <a:pt x="4238815" y="128473"/>
                </a:lnTo>
                <a:lnTo>
                  <a:pt x="4274248" y="128473"/>
                </a:lnTo>
                <a:lnTo>
                  <a:pt x="4278185" y="129959"/>
                </a:lnTo>
                <a:lnTo>
                  <a:pt x="4281106" y="132930"/>
                </a:lnTo>
                <a:lnTo>
                  <a:pt x="4284027" y="135851"/>
                </a:lnTo>
                <a:lnTo>
                  <a:pt x="4285551" y="139674"/>
                </a:lnTo>
                <a:lnTo>
                  <a:pt x="4285551" y="82651"/>
                </a:lnTo>
                <a:lnTo>
                  <a:pt x="4284472" y="82359"/>
                </a:lnTo>
                <a:lnTo>
                  <a:pt x="4269168" y="81191"/>
                </a:lnTo>
                <a:lnTo>
                  <a:pt x="4250118" y="81191"/>
                </a:lnTo>
                <a:lnTo>
                  <a:pt x="4204233" y="91059"/>
                </a:lnTo>
                <a:lnTo>
                  <a:pt x="4181068" y="121412"/>
                </a:lnTo>
                <a:lnTo>
                  <a:pt x="4176712" y="227711"/>
                </a:lnTo>
                <a:lnTo>
                  <a:pt x="4177919" y="245516"/>
                </a:lnTo>
                <a:lnTo>
                  <a:pt x="4195889" y="283514"/>
                </a:lnTo>
                <a:lnTo>
                  <a:pt x="4235894" y="299974"/>
                </a:lnTo>
                <a:lnTo>
                  <a:pt x="4254182" y="301066"/>
                </a:lnTo>
                <a:lnTo>
                  <a:pt x="4323143" y="301066"/>
                </a:lnTo>
                <a:lnTo>
                  <a:pt x="4323143" y="253784"/>
                </a:lnTo>
                <a:lnTo>
                  <a:pt x="4242244" y="253784"/>
                </a:lnTo>
                <a:lnTo>
                  <a:pt x="4236529" y="252260"/>
                </a:lnTo>
                <a:lnTo>
                  <a:pt x="4233100" y="249224"/>
                </a:lnTo>
                <a:lnTo>
                  <a:pt x="4229798" y="246176"/>
                </a:lnTo>
                <a:lnTo>
                  <a:pt x="4228020" y="241719"/>
                </a:lnTo>
                <a:lnTo>
                  <a:pt x="4228020" y="213728"/>
                </a:lnTo>
                <a:lnTo>
                  <a:pt x="4336097" y="213728"/>
                </a:lnTo>
                <a:lnTo>
                  <a:pt x="4336097" y="166446"/>
                </a:lnTo>
                <a:lnTo>
                  <a:pt x="4336097" y="152565"/>
                </a:lnTo>
                <a:close/>
              </a:path>
              <a:path w="7421244" h="2730500">
                <a:moveTo>
                  <a:pt x="4340542" y="640321"/>
                </a:moveTo>
                <a:lnTo>
                  <a:pt x="4329608" y="594944"/>
                </a:lnTo>
                <a:lnTo>
                  <a:pt x="4296829" y="571436"/>
                </a:lnTo>
                <a:lnTo>
                  <a:pt x="4289107" y="569798"/>
                </a:lnTo>
                <a:lnTo>
                  <a:pt x="4289107" y="626313"/>
                </a:lnTo>
                <a:lnTo>
                  <a:pt x="4289107" y="727494"/>
                </a:lnTo>
                <a:lnTo>
                  <a:pt x="4287456" y="731951"/>
                </a:lnTo>
                <a:lnTo>
                  <a:pt x="4280598" y="738035"/>
                </a:lnTo>
                <a:lnTo>
                  <a:pt x="4275010" y="739559"/>
                </a:lnTo>
                <a:lnTo>
                  <a:pt x="4237672" y="739559"/>
                </a:lnTo>
                <a:lnTo>
                  <a:pt x="4231957" y="738035"/>
                </a:lnTo>
                <a:lnTo>
                  <a:pt x="4228528" y="734999"/>
                </a:lnTo>
                <a:lnTo>
                  <a:pt x="4225226" y="731951"/>
                </a:lnTo>
                <a:lnTo>
                  <a:pt x="4223448" y="727494"/>
                </a:lnTo>
                <a:lnTo>
                  <a:pt x="4223448" y="626313"/>
                </a:lnTo>
                <a:lnTo>
                  <a:pt x="4225226" y="621855"/>
                </a:lnTo>
                <a:lnTo>
                  <a:pt x="4228528" y="618807"/>
                </a:lnTo>
                <a:lnTo>
                  <a:pt x="4231957" y="615772"/>
                </a:lnTo>
                <a:lnTo>
                  <a:pt x="4237672" y="614248"/>
                </a:lnTo>
                <a:lnTo>
                  <a:pt x="4275010" y="614248"/>
                </a:lnTo>
                <a:lnTo>
                  <a:pt x="4280598" y="615772"/>
                </a:lnTo>
                <a:lnTo>
                  <a:pt x="4287456" y="621855"/>
                </a:lnTo>
                <a:lnTo>
                  <a:pt x="4289107" y="626313"/>
                </a:lnTo>
                <a:lnTo>
                  <a:pt x="4289107" y="569798"/>
                </a:lnTo>
                <a:lnTo>
                  <a:pt x="4281081" y="568083"/>
                </a:lnTo>
                <a:lnTo>
                  <a:pt x="4262945" y="566966"/>
                </a:lnTo>
                <a:lnTo>
                  <a:pt x="4249610" y="566966"/>
                </a:lnTo>
                <a:lnTo>
                  <a:pt x="4202468" y="577011"/>
                </a:lnTo>
                <a:lnTo>
                  <a:pt x="4176992" y="607568"/>
                </a:lnTo>
                <a:lnTo>
                  <a:pt x="4172140" y="640321"/>
                </a:lnTo>
                <a:lnTo>
                  <a:pt x="4172140" y="713486"/>
                </a:lnTo>
                <a:lnTo>
                  <a:pt x="4183062" y="758939"/>
                </a:lnTo>
                <a:lnTo>
                  <a:pt x="4215777" y="782408"/>
                </a:lnTo>
                <a:lnTo>
                  <a:pt x="4249610" y="786841"/>
                </a:lnTo>
                <a:lnTo>
                  <a:pt x="4262945" y="786841"/>
                </a:lnTo>
                <a:lnTo>
                  <a:pt x="4310177" y="776871"/>
                </a:lnTo>
                <a:lnTo>
                  <a:pt x="4335678" y="746277"/>
                </a:lnTo>
                <a:lnTo>
                  <a:pt x="4337291" y="739559"/>
                </a:lnTo>
                <a:lnTo>
                  <a:pt x="4339323" y="731139"/>
                </a:lnTo>
                <a:lnTo>
                  <a:pt x="4340542" y="713486"/>
                </a:lnTo>
                <a:lnTo>
                  <a:pt x="4340542" y="640321"/>
                </a:lnTo>
                <a:close/>
              </a:path>
              <a:path w="7421244" h="2730500">
                <a:moveTo>
                  <a:pt x="4346892" y="2198865"/>
                </a:moveTo>
                <a:lnTo>
                  <a:pt x="4335716" y="2198865"/>
                </a:lnTo>
                <a:lnTo>
                  <a:pt x="4329493" y="2198497"/>
                </a:lnTo>
                <a:lnTo>
                  <a:pt x="4328477" y="2197773"/>
                </a:lnTo>
                <a:lnTo>
                  <a:pt x="4327334" y="2197049"/>
                </a:lnTo>
                <a:lnTo>
                  <a:pt x="4327207" y="2196884"/>
                </a:lnTo>
                <a:lnTo>
                  <a:pt x="4326699" y="2196160"/>
                </a:lnTo>
                <a:lnTo>
                  <a:pt x="4326699" y="2148700"/>
                </a:lnTo>
                <a:lnTo>
                  <a:pt x="4326699" y="2097646"/>
                </a:lnTo>
                <a:lnTo>
                  <a:pt x="4315765" y="2052269"/>
                </a:lnTo>
                <a:lnTo>
                  <a:pt x="4283049" y="2028761"/>
                </a:lnTo>
                <a:lnTo>
                  <a:pt x="4249229" y="2024291"/>
                </a:lnTo>
                <a:lnTo>
                  <a:pt x="4181919" y="2024291"/>
                </a:lnTo>
                <a:lnTo>
                  <a:pt x="4181919" y="2071573"/>
                </a:lnTo>
                <a:lnTo>
                  <a:pt x="4261167" y="2071573"/>
                </a:lnTo>
                <a:lnTo>
                  <a:pt x="4266755" y="2073097"/>
                </a:lnTo>
                <a:lnTo>
                  <a:pt x="4273613" y="2079180"/>
                </a:lnTo>
                <a:lnTo>
                  <a:pt x="4275264" y="2083638"/>
                </a:lnTo>
                <a:lnTo>
                  <a:pt x="4275264" y="2101418"/>
                </a:lnTo>
                <a:lnTo>
                  <a:pt x="4275264" y="2148700"/>
                </a:lnTo>
                <a:lnTo>
                  <a:pt x="4275226" y="2189670"/>
                </a:lnTo>
                <a:lnTo>
                  <a:pt x="4274756" y="2192591"/>
                </a:lnTo>
                <a:lnTo>
                  <a:pt x="4273626" y="2194509"/>
                </a:lnTo>
                <a:lnTo>
                  <a:pt x="4272851" y="2196020"/>
                </a:lnTo>
                <a:lnTo>
                  <a:pt x="4269930" y="2196884"/>
                </a:lnTo>
                <a:lnTo>
                  <a:pt x="4224210" y="2196884"/>
                </a:lnTo>
                <a:lnTo>
                  <a:pt x="4221035" y="2196096"/>
                </a:lnTo>
                <a:lnTo>
                  <a:pt x="4219511" y="2194509"/>
                </a:lnTo>
                <a:lnTo>
                  <a:pt x="4217860" y="2192845"/>
                </a:lnTo>
                <a:lnTo>
                  <a:pt x="4217098" y="2189670"/>
                </a:lnTo>
                <a:lnTo>
                  <a:pt x="4217098" y="2159965"/>
                </a:lnTo>
                <a:lnTo>
                  <a:pt x="4218495" y="2156142"/>
                </a:lnTo>
                <a:lnTo>
                  <a:pt x="4221416" y="2153158"/>
                </a:lnTo>
                <a:lnTo>
                  <a:pt x="4224464" y="2150186"/>
                </a:lnTo>
                <a:lnTo>
                  <a:pt x="4228274" y="2148700"/>
                </a:lnTo>
                <a:lnTo>
                  <a:pt x="4275264" y="2148700"/>
                </a:lnTo>
                <a:lnTo>
                  <a:pt x="4275264" y="2101418"/>
                </a:lnTo>
                <a:lnTo>
                  <a:pt x="4233354" y="2101418"/>
                </a:lnTo>
                <a:lnTo>
                  <a:pt x="4203700" y="2105888"/>
                </a:lnTo>
                <a:lnTo>
                  <a:pt x="4182554" y="2119261"/>
                </a:lnTo>
                <a:lnTo>
                  <a:pt x="4169880" y="2141575"/>
                </a:lnTo>
                <a:lnTo>
                  <a:pt x="4165663" y="2172792"/>
                </a:lnTo>
                <a:lnTo>
                  <a:pt x="4165663" y="2180920"/>
                </a:lnTo>
                <a:lnTo>
                  <a:pt x="4175036" y="2220925"/>
                </a:lnTo>
                <a:lnTo>
                  <a:pt x="4217009" y="2243251"/>
                </a:lnTo>
                <a:lnTo>
                  <a:pt x="4232973" y="2244166"/>
                </a:lnTo>
                <a:lnTo>
                  <a:pt x="4269168" y="2244166"/>
                </a:lnTo>
                <a:lnTo>
                  <a:pt x="4278071" y="2243455"/>
                </a:lnTo>
                <a:lnTo>
                  <a:pt x="4285183" y="2241296"/>
                </a:lnTo>
                <a:lnTo>
                  <a:pt x="4290504" y="2237702"/>
                </a:lnTo>
                <a:lnTo>
                  <a:pt x="4294060" y="2232672"/>
                </a:lnTo>
                <a:lnTo>
                  <a:pt x="4293298" y="2234781"/>
                </a:lnTo>
                <a:lnTo>
                  <a:pt x="4295584" y="2237232"/>
                </a:lnTo>
                <a:lnTo>
                  <a:pt x="4300791" y="2240000"/>
                </a:lnTo>
                <a:lnTo>
                  <a:pt x="4306252" y="2242782"/>
                </a:lnTo>
                <a:lnTo>
                  <a:pt x="4311332" y="2244166"/>
                </a:lnTo>
                <a:lnTo>
                  <a:pt x="4346892" y="2244166"/>
                </a:lnTo>
                <a:lnTo>
                  <a:pt x="4346892" y="2232672"/>
                </a:lnTo>
                <a:lnTo>
                  <a:pt x="4346892" y="2198865"/>
                </a:lnTo>
                <a:close/>
              </a:path>
              <a:path w="7421244" h="2730500">
                <a:moveTo>
                  <a:pt x="4551616" y="2024291"/>
                </a:moveTo>
                <a:lnTo>
                  <a:pt x="4501324" y="2024291"/>
                </a:lnTo>
                <a:lnTo>
                  <a:pt x="4491317" y="2024824"/>
                </a:lnTo>
                <a:lnTo>
                  <a:pt x="4483430" y="2026399"/>
                </a:lnTo>
                <a:lnTo>
                  <a:pt x="4477651" y="2029028"/>
                </a:lnTo>
                <a:lnTo>
                  <a:pt x="4474019" y="2032711"/>
                </a:lnTo>
                <a:lnTo>
                  <a:pt x="4477321" y="2024291"/>
                </a:lnTo>
                <a:lnTo>
                  <a:pt x="4398327" y="2024291"/>
                </a:lnTo>
                <a:lnTo>
                  <a:pt x="4398327" y="2071573"/>
                </a:lnTo>
                <a:lnTo>
                  <a:pt x="4428045" y="2071573"/>
                </a:lnTo>
                <a:lnTo>
                  <a:pt x="4428045" y="2196884"/>
                </a:lnTo>
                <a:lnTo>
                  <a:pt x="4398327" y="2196884"/>
                </a:lnTo>
                <a:lnTo>
                  <a:pt x="4398327" y="2244166"/>
                </a:lnTo>
                <a:lnTo>
                  <a:pt x="4523549" y="2244166"/>
                </a:lnTo>
                <a:lnTo>
                  <a:pt x="4523549" y="2196884"/>
                </a:lnTo>
                <a:lnTo>
                  <a:pt x="4479353" y="2196884"/>
                </a:lnTo>
                <a:lnTo>
                  <a:pt x="4479353" y="2090610"/>
                </a:lnTo>
                <a:lnTo>
                  <a:pt x="4479607" y="2086851"/>
                </a:lnTo>
                <a:lnTo>
                  <a:pt x="4481131" y="2083079"/>
                </a:lnTo>
                <a:lnTo>
                  <a:pt x="4486973" y="2075548"/>
                </a:lnTo>
                <a:lnTo>
                  <a:pt x="4491418" y="2073656"/>
                </a:lnTo>
                <a:lnTo>
                  <a:pt x="4551616" y="2073656"/>
                </a:lnTo>
                <a:lnTo>
                  <a:pt x="4551616" y="2032711"/>
                </a:lnTo>
                <a:lnTo>
                  <a:pt x="4551616" y="2024291"/>
                </a:lnTo>
                <a:close/>
              </a:path>
              <a:path w="7421244" h="2730500">
                <a:moveTo>
                  <a:pt x="4555426" y="1609890"/>
                </a:moveTo>
                <a:lnTo>
                  <a:pt x="4554347" y="1593811"/>
                </a:lnTo>
                <a:lnTo>
                  <a:pt x="4552518" y="1585798"/>
                </a:lnTo>
                <a:lnTo>
                  <a:pt x="4551121" y="1579664"/>
                </a:lnTo>
                <a:lnTo>
                  <a:pt x="4517174" y="1543177"/>
                </a:lnTo>
                <a:lnTo>
                  <a:pt x="4504880" y="1539976"/>
                </a:lnTo>
                <a:lnTo>
                  <a:pt x="4504880" y="1596999"/>
                </a:lnTo>
                <a:lnTo>
                  <a:pt x="4504880" y="1623771"/>
                </a:lnTo>
                <a:lnTo>
                  <a:pt x="4447349" y="1623771"/>
                </a:lnTo>
                <a:lnTo>
                  <a:pt x="4447387" y="1596999"/>
                </a:lnTo>
                <a:lnTo>
                  <a:pt x="4448492" y="1592580"/>
                </a:lnTo>
                <a:lnTo>
                  <a:pt x="4453318" y="1587157"/>
                </a:lnTo>
                <a:lnTo>
                  <a:pt x="4458144" y="1585798"/>
                </a:lnTo>
                <a:lnTo>
                  <a:pt x="4493577" y="1585798"/>
                </a:lnTo>
                <a:lnTo>
                  <a:pt x="4497387" y="1587284"/>
                </a:lnTo>
                <a:lnTo>
                  <a:pt x="4500435" y="1590255"/>
                </a:lnTo>
                <a:lnTo>
                  <a:pt x="4503356" y="1593176"/>
                </a:lnTo>
                <a:lnTo>
                  <a:pt x="4504880" y="1596999"/>
                </a:lnTo>
                <a:lnTo>
                  <a:pt x="4504880" y="1539976"/>
                </a:lnTo>
                <a:lnTo>
                  <a:pt x="4503801" y="1539684"/>
                </a:lnTo>
                <a:lnTo>
                  <a:pt x="4488497" y="1538516"/>
                </a:lnTo>
                <a:lnTo>
                  <a:pt x="4469320" y="1538516"/>
                </a:lnTo>
                <a:lnTo>
                  <a:pt x="4423499" y="1548384"/>
                </a:lnTo>
                <a:lnTo>
                  <a:pt x="4400397" y="1578737"/>
                </a:lnTo>
                <a:lnTo>
                  <a:pt x="4396041" y="1685036"/>
                </a:lnTo>
                <a:lnTo>
                  <a:pt x="4397222" y="1702841"/>
                </a:lnTo>
                <a:lnTo>
                  <a:pt x="4415218" y="1740839"/>
                </a:lnTo>
                <a:lnTo>
                  <a:pt x="4455160" y="1757299"/>
                </a:lnTo>
                <a:lnTo>
                  <a:pt x="4473384" y="1758391"/>
                </a:lnTo>
                <a:lnTo>
                  <a:pt x="4542472" y="1758391"/>
                </a:lnTo>
                <a:lnTo>
                  <a:pt x="4542472" y="1711109"/>
                </a:lnTo>
                <a:lnTo>
                  <a:pt x="4461446" y="1711109"/>
                </a:lnTo>
                <a:lnTo>
                  <a:pt x="4455858" y="1709585"/>
                </a:lnTo>
                <a:lnTo>
                  <a:pt x="4449000" y="1703501"/>
                </a:lnTo>
                <a:lnTo>
                  <a:pt x="4447349" y="1699044"/>
                </a:lnTo>
                <a:lnTo>
                  <a:pt x="4447349" y="1671053"/>
                </a:lnTo>
                <a:lnTo>
                  <a:pt x="4555426" y="1671053"/>
                </a:lnTo>
                <a:lnTo>
                  <a:pt x="4555426" y="1623771"/>
                </a:lnTo>
                <a:lnTo>
                  <a:pt x="4555426" y="1609890"/>
                </a:lnTo>
                <a:close/>
              </a:path>
              <a:path w="7421244" h="2730500">
                <a:moveTo>
                  <a:pt x="4558601" y="154546"/>
                </a:moveTo>
                <a:lnTo>
                  <a:pt x="4547717" y="108902"/>
                </a:lnTo>
                <a:lnTo>
                  <a:pt x="4515205" y="85610"/>
                </a:lnTo>
                <a:lnTo>
                  <a:pt x="4507166" y="83921"/>
                </a:lnTo>
                <a:lnTo>
                  <a:pt x="4507166" y="140538"/>
                </a:lnTo>
                <a:lnTo>
                  <a:pt x="4507166" y="241719"/>
                </a:lnTo>
                <a:lnTo>
                  <a:pt x="4505515" y="246176"/>
                </a:lnTo>
                <a:lnTo>
                  <a:pt x="4498657" y="252260"/>
                </a:lnTo>
                <a:lnTo>
                  <a:pt x="4493069" y="253784"/>
                </a:lnTo>
                <a:lnTo>
                  <a:pt x="4444555" y="253784"/>
                </a:lnTo>
                <a:lnTo>
                  <a:pt x="4444555" y="139179"/>
                </a:lnTo>
                <a:lnTo>
                  <a:pt x="4445952" y="136080"/>
                </a:lnTo>
                <a:lnTo>
                  <a:pt x="4448746" y="133032"/>
                </a:lnTo>
                <a:lnTo>
                  <a:pt x="4451413" y="129997"/>
                </a:lnTo>
                <a:lnTo>
                  <a:pt x="4456112" y="128473"/>
                </a:lnTo>
                <a:lnTo>
                  <a:pt x="4493069" y="128473"/>
                </a:lnTo>
                <a:lnTo>
                  <a:pt x="4498657" y="129997"/>
                </a:lnTo>
                <a:lnTo>
                  <a:pt x="4505515" y="136080"/>
                </a:lnTo>
                <a:lnTo>
                  <a:pt x="4507166" y="140538"/>
                </a:lnTo>
                <a:lnTo>
                  <a:pt x="4507166" y="83921"/>
                </a:lnTo>
                <a:lnTo>
                  <a:pt x="4503610" y="83172"/>
                </a:lnTo>
                <a:lnTo>
                  <a:pt x="4499407" y="82296"/>
                </a:lnTo>
                <a:lnTo>
                  <a:pt x="4481131" y="81191"/>
                </a:lnTo>
                <a:lnTo>
                  <a:pt x="4452556" y="81191"/>
                </a:lnTo>
                <a:lnTo>
                  <a:pt x="4445063" y="81851"/>
                </a:lnTo>
                <a:lnTo>
                  <a:pt x="4443793" y="83172"/>
                </a:lnTo>
                <a:lnTo>
                  <a:pt x="4444555" y="0"/>
                </a:lnTo>
                <a:lnTo>
                  <a:pt x="4393120" y="0"/>
                </a:lnTo>
                <a:lnTo>
                  <a:pt x="4393120" y="301066"/>
                </a:lnTo>
                <a:lnTo>
                  <a:pt x="4481131" y="301066"/>
                </a:lnTo>
                <a:lnTo>
                  <a:pt x="4499241" y="299961"/>
                </a:lnTo>
                <a:lnTo>
                  <a:pt x="4539043" y="283324"/>
                </a:lnTo>
                <a:lnTo>
                  <a:pt x="4555337" y="253784"/>
                </a:lnTo>
                <a:lnTo>
                  <a:pt x="4557382" y="245364"/>
                </a:lnTo>
                <a:lnTo>
                  <a:pt x="4558601" y="227711"/>
                </a:lnTo>
                <a:lnTo>
                  <a:pt x="4558601" y="154546"/>
                </a:lnTo>
                <a:close/>
              </a:path>
              <a:path w="7421244" h="2730500">
                <a:moveTo>
                  <a:pt x="4576381" y="632688"/>
                </a:moveTo>
                <a:lnTo>
                  <a:pt x="4575492" y="616229"/>
                </a:lnTo>
                <a:lnTo>
                  <a:pt x="4574489" y="610984"/>
                </a:lnTo>
                <a:lnTo>
                  <a:pt x="4572838" y="602310"/>
                </a:lnTo>
                <a:lnTo>
                  <a:pt x="4544453" y="570763"/>
                </a:lnTo>
                <a:lnTo>
                  <a:pt x="4519612" y="566966"/>
                </a:lnTo>
                <a:lnTo>
                  <a:pt x="4517199" y="566966"/>
                </a:lnTo>
                <a:lnTo>
                  <a:pt x="4505312" y="567651"/>
                </a:lnTo>
                <a:lnTo>
                  <a:pt x="4495546" y="569696"/>
                </a:lnTo>
                <a:lnTo>
                  <a:pt x="4487862" y="573112"/>
                </a:lnTo>
                <a:lnTo>
                  <a:pt x="4482274" y="577875"/>
                </a:lnTo>
                <a:lnTo>
                  <a:pt x="4479417" y="575386"/>
                </a:lnTo>
                <a:lnTo>
                  <a:pt x="4476788" y="573112"/>
                </a:lnTo>
                <a:lnTo>
                  <a:pt x="4468190" y="569696"/>
                </a:lnTo>
                <a:lnTo>
                  <a:pt x="4456455" y="567651"/>
                </a:lnTo>
                <a:lnTo>
                  <a:pt x="4441634" y="566966"/>
                </a:lnTo>
                <a:lnTo>
                  <a:pt x="4427410" y="566966"/>
                </a:lnTo>
                <a:lnTo>
                  <a:pt x="4421213" y="569455"/>
                </a:lnTo>
                <a:lnTo>
                  <a:pt x="4422457" y="566966"/>
                </a:lnTo>
                <a:lnTo>
                  <a:pt x="4375086" y="566966"/>
                </a:lnTo>
                <a:lnTo>
                  <a:pt x="4375086" y="786841"/>
                </a:lnTo>
                <a:lnTo>
                  <a:pt x="4424489" y="786841"/>
                </a:lnTo>
                <a:lnTo>
                  <a:pt x="4424591" y="624255"/>
                </a:lnTo>
                <a:lnTo>
                  <a:pt x="4424743" y="621715"/>
                </a:lnTo>
                <a:lnTo>
                  <a:pt x="4425759" y="618185"/>
                </a:lnTo>
                <a:lnTo>
                  <a:pt x="4427664" y="615340"/>
                </a:lnTo>
                <a:lnTo>
                  <a:pt x="4429696" y="612432"/>
                </a:lnTo>
                <a:lnTo>
                  <a:pt x="4433252" y="610984"/>
                </a:lnTo>
                <a:lnTo>
                  <a:pt x="4444809" y="610984"/>
                </a:lnTo>
                <a:lnTo>
                  <a:pt x="4447476" y="612101"/>
                </a:lnTo>
                <a:lnTo>
                  <a:pt x="4448873" y="614349"/>
                </a:lnTo>
                <a:lnTo>
                  <a:pt x="4450397" y="616534"/>
                </a:lnTo>
                <a:lnTo>
                  <a:pt x="4450943" y="621715"/>
                </a:lnTo>
                <a:lnTo>
                  <a:pt x="4451032" y="786841"/>
                </a:lnTo>
                <a:lnTo>
                  <a:pt x="4500435" y="786841"/>
                </a:lnTo>
                <a:lnTo>
                  <a:pt x="4500435" y="629615"/>
                </a:lnTo>
                <a:lnTo>
                  <a:pt x="4500689" y="624255"/>
                </a:lnTo>
                <a:lnTo>
                  <a:pt x="4501705" y="619836"/>
                </a:lnTo>
                <a:lnTo>
                  <a:pt x="4503788" y="616229"/>
                </a:lnTo>
                <a:lnTo>
                  <a:pt x="4505642" y="612762"/>
                </a:lnTo>
                <a:lnTo>
                  <a:pt x="4509071" y="610984"/>
                </a:lnTo>
                <a:lnTo>
                  <a:pt x="4521136" y="610984"/>
                </a:lnTo>
                <a:lnTo>
                  <a:pt x="4524057" y="612101"/>
                </a:lnTo>
                <a:lnTo>
                  <a:pt x="4525200" y="614349"/>
                </a:lnTo>
                <a:lnTo>
                  <a:pt x="4526470" y="616597"/>
                </a:lnTo>
                <a:lnTo>
                  <a:pt x="4526902" y="621715"/>
                </a:lnTo>
                <a:lnTo>
                  <a:pt x="4526978" y="786841"/>
                </a:lnTo>
                <a:lnTo>
                  <a:pt x="4576381" y="786841"/>
                </a:lnTo>
                <a:lnTo>
                  <a:pt x="4576381" y="632688"/>
                </a:lnTo>
                <a:close/>
              </a:path>
              <a:path w="7421244" h="2730500">
                <a:moveTo>
                  <a:pt x="4765230" y="223647"/>
                </a:moveTo>
                <a:lnTo>
                  <a:pt x="4748466" y="178447"/>
                </a:lnTo>
                <a:lnTo>
                  <a:pt x="4701095" y="162775"/>
                </a:lnTo>
                <a:lnTo>
                  <a:pt x="4683696" y="162775"/>
                </a:lnTo>
                <a:lnTo>
                  <a:pt x="4680902" y="162013"/>
                </a:lnTo>
                <a:lnTo>
                  <a:pt x="4678997" y="160502"/>
                </a:lnTo>
                <a:lnTo>
                  <a:pt x="4677219" y="158978"/>
                </a:lnTo>
                <a:lnTo>
                  <a:pt x="4676203" y="156464"/>
                </a:lnTo>
                <a:lnTo>
                  <a:pt x="4676203" y="135153"/>
                </a:lnTo>
                <a:lnTo>
                  <a:pt x="4677346" y="132702"/>
                </a:lnTo>
                <a:lnTo>
                  <a:pt x="4679505" y="131051"/>
                </a:lnTo>
                <a:lnTo>
                  <a:pt x="4681791" y="129336"/>
                </a:lnTo>
                <a:lnTo>
                  <a:pt x="4685347" y="128473"/>
                </a:lnTo>
                <a:lnTo>
                  <a:pt x="4757102" y="128473"/>
                </a:lnTo>
                <a:lnTo>
                  <a:pt x="4757102" y="81191"/>
                </a:lnTo>
                <a:lnTo>
                  <a:pt x="4694364" y="81191"/>
                </a:lnTo>
                <a:lnTo>
                  <a:pt x="4678807" y="82080"/>
                </a:lnTo>
                <a:lnTo>
                  <a:pt x="4635182" y="103492"/>
                </a:lnTo>
                <a:lnTo>
                  <a:pt x="4624895" y="140766"/>
                </a:lnTo>
                <a:lnTo>
                  <a:pt x="4624895" y="152565"/>
                </a:lnTo>
                <a:lnTo>
                  <a:pt x="4634268" y="189509"/>
                </a:lnTo>
                <a:lnTo>
                  <a:pt x="4674921" y="211632"/>
                </a:lnTo>
                <a:lnTo>
                  <a:pt x="4689792" y="212547"/>
                </a:lnTo>
                <a:lnTo>
                  <a:pt x="4710874" y="212547"/>
                </a:lnTo>
                <a:lnTo>
                  <a:pt x="4713795" y="215811"/>
                </a:lnTo>
                <a:lnTo>
                  <a:pt x="4713795" y="247243"/>
                </a:lnTo>
                <a:lnTo>
                  <a:pt x="4712906" y="249745"/>
                </a:lnTo>
                <a:lnTo>
                  <a:pt x="4710874" y="251409"/>
                </a:lnTo>
                <a:lnTo>
                  <a:pt x="4708842" y="252996"/>
                </a:lnTo>
                <a:lnTo>
                  <a:pt x="4705286" y="253784"/>
                </a:lnTo>
                <a:lnTo>
                  <a:pt x="4627054" y="253784"/>
                </a:lnTo>
                <a:lnTo>
                  <a:pt x="4627054" y="301066"/>
                </a:lnTo>
                <a:lnTo>
                  <a:pt x="4695888" y="301066"/>
                </a:lnTo>
                <a:lnTo>
                  <a:pt x="4711281" y="300151"/>
                </a:lnTo>
                <a:lnTo>
                  <a:pt x="4746815" y="286296"/>
                </a:lnTo>
                <a:lnTo>
                  <a:pt x="4765230" y="241884"/>
                </a:lnTo>
                <a:lnTo>
                  <a:pt x="4765230" y="223647"/>
                </a:lnTo>
                <a:close/>
              </a:path>
              <a:path w="7421244" h="2730500">
                <a:moveTo>
                  <a:pt x="4774501" y="638340"/>
                </a:moveTo>
                <a:lnTo>
                  <a:pt x="4773422" y="622261"/>
                </a:lnTo>
                <a:lnTo>
                  <a:pt x="4771593" y="614248"/>
                </a:lnTo>
                <a:lnTo>
                  <a:pt x="4770196" y="608114"/>
                </a:lnTo>
                <a:lnTo>
                  <a:pt x="4736249" y="571627"/>
                </a:lnTo>
                <a:lnTo>
                  <a:pt x="4723955" y="568426"/>
                </a:lnTo>
                <a:lnTo>
                  <a:pt x="4723955" y="625449"/>
                </a:lnTo>
                <a:lnTo>
                  <a:pt x="4723955" y="652221"/>
                </a:lnTo>
                <a:lnTo>
                  <a:pt x="4666424" y="652221"/>
                </a:lnTo>
                <a:lnTo>
                  <a:pt x="4666475" y="625449"/>
                </a:lnTo>
                <a:lnTo>
                  <a:pt x="4667694" y="621030"/>
                </a:lnTo>
                <a:lnTo>
                  <a:pt x="4669980" y="618324"/>
                </a:lnTo>
                <a:lnTo>
                  <a:pt x="4672393" y="615607"/>
                </a:lnTo>
                <a:lnTo>
                  <a:pt x="4677219" y="614248"/>
                </a:lnTo>
                <a:lnTo>
                  <a:pt x="4712652" y="614248"/>
                </a:lnTo>
                <a:lnTo>
                  <a:pt x="4716462" y="615734"/>
                </a:lnTo>
                <a:lnTo>
                  <a:pt x="4719510" y="618705"/>
                </a:lnTo>
                <a:lnTo>
                  <a:pt x="4722431" y="621626"/>
                </a:lnTo>
                <a:lnTo>
                  <a:pt x="4723955" y="625449"/>
                </a:lnTo>
                <a:lnTo>
                  <a:pt x="4723955" y="568426"/>
                </a:lnTo>
                <a:lnTo>
                  <a:pt x="4722876" y="568134"/>
                </a:lnTo>
                <a:lnTo>
                  <a:pt x="4707572" y="566966"/>
                </a:lnTo>
                <a:lnTo>
                  <a:pt x="4688522" y="566966"/>
                </a:lnTo>
                <a:lnTo>
                  <a:pt x="4642586" y="576834"/>
                </a:lnTo>
                <a:lnTo>
                  <a:pt x="4619472" y="607187"/>
                </a:lnTo>
                <a:lnTo>
                  <a:pt x="4615116" y="713486"/>
                </a:lnTo>
                <a:lnTo>
                  <a:pt x="4616297" y="731291"/>
                </a:lnTo>
                <a:lnTo>
                  <a:pt x="4634293" y="769289"/>
                </a:lnTo>
                <a:lnTo>
                  <a:pt x="4674298" y="785749"/>
                </a:lnTo>
                <a:lnTo>
                  <a:pt x="4692586" y="786841"/>
                </a:lnTo>
                <a:lnTo>
                  <a:pt x="4761547" y="786841"/>
                </a:lnTo>
                <a:lnTo>
                  <a:pt x="4761547" y="739559"/>
                </a:lnTo>
                <a:lnTo>
                  <a:pt x="4680648" y="739559"/>
                </a:lnTo>
                <a:lnTo>
                  <a:pt x="4674933" y="738035"/>
                </a:lnTo>
                <a:lnTo>
                  <a:pt x="4671504" y="734999"/>
                </a:lnTo>
                <a:lnTo>
                  <a:pt x="4668202" y="731951"/>
                </a:lnTo>
                <a:lnTo>
                  <a:pt x="4666424" y="727494"/>
                </a:lnTo>
                <a:lnTo>
                  <a:pt x="4666424" y="699503"/>
                </a:lnTo>
                <a:lnTo>
                  <a:pt x="4774501" y="699503"/>
                </a:lnTo>
                <a:lnTo>
                  <a:pt x="4774501" y="652221"/>
                </a:lnTo>
                <a:lnTo>
                  <a:pt x="4774501" y="638340"/>
                </a:lnTo>
                <a:close/>
              </a:path>
              <a:path w="7421244" h="2730500">
                <a:moveTo>
                  <a:pt x="4941760" y="0"/>
                </a:moveTo>
                <a:lnTo>
                  <a:pt x="4886388" y="0"/>
                </a:lnTo>
                <a:lnTo>
                  <a:pt x="4886388" y="53327"/>
                </a:lnTo>
                <a:lnTo>
                  <a:pt x="4941760" y="53327"/>
                </a:lnTo>
                <a:lnTo>
                  <a:pt x="4941760" y="0"/>
                </a:lnTo>
                <a:close/>
              </a:path>
              <a:path w="7421244" h="2730500">
                <a:moveTo>
                  <a:pt x="4984432" y="2166747"/>
                </a:moveTo>
                <a:lnTo>
                  <a:pt x="4967541" y="2121547"/>
                </a:lnTo>
                <a:lnTo>
                  <a:pt x="4920297" y="2105876"/>
                </a:lnTo>
                <a:lnTo>
                  <a:pt x="4902771" y="2105876"/>
                </a:lnTo>
                <a:lnTo>
                  <a:pt x="4900104" y="2105113"/>
                </a:lnTo>
                <a:lnTo>
                  <a:pt x="4896294" y="2102078"/>
                </a:lnTo>
                <a:lnTo>
                  <a:pt x="4895405" y="2099564"/>
                </a:lnTo>
                <a:lnTo>
                  <a:pt x="4895405" y="2078253"/>
                </a:lnTo>
                <a:lnTo>
                  <a:pt x="4896548" y="2075802"/>
                </a:lnTo>
                <a:lnTo>
                  <a:pt x="4898707" y="2074151"/>
                </a:lnTo>
                <a:lnTo>
                  <a:pt x="4900993" y="2072436"/>
                </a:lnTo>
                <a:lnTo>
                  <a:pt x="4904549" y="2071573"/>
                </a:lnTo>
                <a:lnTo>
                  <a:pt x="4976304" y="2071573"/>
                </a:lnTo>
                <a:lnTo>
                  <a:pt x="4976304" y="2024291"/>
                </a:lnTo>
                <a:lnTo>
                  <a:pt x="4913439" y="2024291"/>
                </a:lnTo>
                <a:lnTo>
                  <a:pt x="4897882" y="2025180"/>
                </a:lnTo>
                <a:lnTo>
                  <a:pt x="4854321" y="2046592"/>
                </a:lnTo>
                <a:lnTo>
                  <a:pt x="4844097" y="2083866"/>
                </a:lnTo>
                <a:lnTo>
                  <a:pt x="4844097" y="2095665"/>
                </a:lnTo>
                <a:lnTo>
                  <a:pt x="4853470" y="2132609"/>
                </a:lnTo>
                <a:lnTo>
                  <a:pt x="4894110" y="2154732"/>
                </a:lnTo>
                <a:lnTo>
                  <a:pt x="4908994" y="2155647"/>
                </a:lnTo>
                <a:lnTo>
                  <a:pt x="4929949" y="2155647"/>
                </a:lnTo>
                <a:lnTo>
                  <a:pt x="4932997" y="2158911"/>
                </a:lnTo>
                <a:lnTo>
                  <a:pt x="4932997" y="2190343"/>
                </a:lnTo>
                <a:lnTo>
                  <a:pt x="4931981" y="2192845"/>
                </a:lnTo>
                <a:lnTo>
                  <a:pt x="4930076" y="2194509"/>
                </a:lnTo>
                <a:lnTo>
                  <a:pt x="4928044" y="2196096"/>
                </a:lnTo>
                <a:lnTo>
                  <a:pt x="4924361" y="2196884"/>
                </a:lnTo>
                <a:lnTo>
                  <a:pt x="4846129" y="2196884"/>
                </a:lnTo>
                <a:lnTo>
                  <a:pt x="4846129" y="2244166"/>
                </a:lnTo>
                <a:lnTo>
                  <a:pt x="4915090" y="2244166"/>
                </a:lnTo>
                <a:lnTo>
                  <a:pt x="4930483" y="2243251"/>
                </a:lnTo>
                <a:lnTo>
                  <a:pt x="4966017" y="2229396"/>
                </a:lnTo>
                <a:lnTo>
                  <a:pt x="4984432" y="2184984"/>
                </a:lnTo>
                <a:lnTo>
                  <a:pt x="4984432" y="2166747"/>
                </a:lnTo>
                <a:close/>
              </a:path>
              <a:path w="7421244" h="2730500">
                <a:moveTo>
                  <a:pt x="4990147" y="566966"/>
                </a:moveTo>
                <a:lnTo>
                  <a:pt x="4939855" y="566966"/>
                </a:lnTo>
                <a:lnTo>
                  <a:pt x="4929848" y="567499"/>
                </a:lnTo>
                <a:lnTo>
                  <a:pt x="4921948" y="569074"/>
                </a:lnTo>
                <a:lnTo>
                  <a:pt x="4916132" y="571703"/>
                </a:lnTo>
                <a:lnTo>
                  <a:pt x="4912423" y="575386"/>
                </a:lnTo>
                <a:lnTo>
                  <a:pt x="4915725" y="566966"/>
                </a:lnTo>
                <a:lnTo>
                  <a:pt x="4836858" y="566966"/>
                </a:lnTo>
                <a:lnTo>
                  <a:pt x="4836858" y="614248"/>
                </a:lnTo>
                <a:lnTo>
                  <a:pt x="4866449" y="614248"/>
                </a:lnTo>
                <a:lnTo>
                  <a:pt x="4866449" y="739559"/>
                </a:lnTo>
                <a:lnTo>
                  <a:pt x="4836858" y="739559"/>
                </a:lnTo>
                <a:lnTo>
                  <a:pt x="4836858" y="786841"/>
                </a:lnTo>
                <a:lnTo>
                  <a:pt x="4962080" y="786841"/>
                </a:lnTo>
                <a:lnTo>
                  <a:pt x="4962080" y="739559"/>
                </a:lnTo>
                <a:lnTo>
                  <a:pt x="4917757" y="739559"/>
                </a:lnTo>
                <a:lnTo>
                  <a:pt x="4917757" y="633285"/>
                </a:lnTo>
                <a:lnTo>
                  <a:pt x="4929822" y="616331"/>
                </a:lnTo>
                <a:lnTo>
                  <a:pt x="4990147" y="616331"/>
                </a:lnTo>
                <a:lnTo>
                  <a:pt x="4990147" y="575386"/>
                </a:lnTo>
                <a:lnTo>
                  <a:pt x="4990147" y="566966"/>
                </a:lnTo>
                <a:close/>
              </a:path>
              <a:path w="7421244" h="2730500">
                <a:moveTo>
                  <a:pt x="4997132" y="1611871"/>
                </a:moveTo>
                <a:lnTo>
                  <a:pt x="4986248" y="1566227"/>
                </a:lnTo>
                <a:lnTo>
                  <a:pt x="4953736" y="1542935"/>
                </a:lnTo>
                <a:lnTo>
                  <a:pt x="4945697" y="1541259"/>
                </a:lnTo>
                <a:lnTo>
                  <a:pt x="4945697" y="1597863"/>
                </a:lnTo>
                <a:lnTo>
                  <a:pt x="4945697" y="1699044"/>
                </a:lnTo>
                <a:lnTo>
                  <a:pt x="4944046" y="1703501"/>
                </a:lnTo>
                <a:lnTo>
                  <a:pt x="4937188" y="1709585"/>
                </a:lnTo>
                <a:lnTo>
                  <a:pt x="4931600" y="1711109"/>
                </a:lnTo>
                <a:lnTo>
                  <a:pt x="4883086" y="1711109"/>
                </a:lnTo>
                <a:lnTo>
                  <a:pt x="4883086" y="1596504"/>
                </a:lnTo>
                <a:lnTo>
                  <a:pt x="4884483" y="1593405"/>
                </a:lnTo>
                <a:lnTo>
                  <a:pt x="4890071" y="1587322"/>
                </a:lnTo>
                <a:lnTo>
                  <a:pt x="4894643" y="1585798"/>
                </a:lnTo>
                <a:lnTo>
                  <a:pt x="4931600" y="1585798"/>
                </a:lnTo>
                <a:lnTo>
                  <a:pt x="4937188" y="1587322"/>
                </a:lnTo>
                <a:lnTo>
                  <a:pt x="4944046" y="1593405"/>
                </a:lnTo>
                <a:lnTo>
                  <a:pt x="4945697" y="1597863"/>
                </a:lnTo>
                <a:lnTo>
                  <a:pt x="4945697" y="1541259"/>
                </a:lnTo>
                <a:lnTo>
                  <a:pt x="4937938" y="1539621"/>
                </a:lnTo>
                <a:lnTo>
                  <a:pt x="4919662" y="1538516"/>
                </a:lnTo>
                <a:lnTo>
                  <a:pt x="4905057" y="1538516"/>
                </a:lnTo>
                <a:lnTo>
                  <a:pt x="4894758" y="1539049"/>
                </a:lnTo>
                <a:lnTo>
                  <a:pt x="4886731" y="1540624"/>
                </a:lnTo>
                <a:lnTo>
                  <a:pt x="4880940" y="1543253"/>
                </a:lnTo>
                <a:lnTo>
                  <a:pt x="4877371" y="1546936"/>
                </a:lnTo>
                <a:lnTo>
                  <a:pt x="4880927" y="1538516"/>
                </a:lnTo>
                <a:lnTo>
                  <a:pt x="4831651" y="1538516"/>
                </a:lnTo>
                <a:lnTo>
                  <a:pt x="4831651" y="1827390"/>
                </a:lnTo>
                <a:lnTo>
                  <a:pt x="4883086" y="1827390"/>
                </a:lnTo>
                <a:lnTo>
                  <a:pt x="4883086" y="1758391"/>
                </a:lnTo>
                <a:lnTo>
                  <a:pt x="4919662" y="1758391"/>
                </a:lnTo>
                <a:lnTo>
                  <a:pt x="4966792" y="1748421"/>
                </a:lnTo>
                <a:lnTo>
                  <a:pt x="4992268" y="1717827"/>
                </a:lnTo>
                <a:lnTo>
                  <a:pt x="4993881" y="1711109"/>
                </a:lnTo>
                <a:lnTo>
                  <a:pt x="4995913" y="1702689"/>
                </a:lnTo>
                <a:lnTo>
                  <a:pt x="4997132" y="1685036"/>
                </a:lnTo>
                <a:lnTo>
                  <a:pt x="4997132" y="1611871"/>
                </a:lnTo>
                <a:close/>
              </a:path>
              <a:path w="7421244" h="2730500">
                <a:moveTo>
                  <a:pt x="4999926" y="253784"/>
                </a:moveTo>
                <a:lnTo>
                  <a:pt x="4939855" y="253784"/>
                </a:lnTo>
                <a:lnTo>
                  <a:pt x="4939855" y="81191"/>
                </a:lnTo>
                <a:lnTo>
                  <a:pt x="4828730" y="81191"/>
                </a:lnTo>
                <a:lnTo>
                  <a:pt x="4828730" y="128473"/>
                </a:lnTo>
                <a:lnTo>
                  <a:pt x="4888420" y="128473"/>
                </a:lnTo>
                <a:lnTo>
                  <a:pt x="4888420" y="301066"/>
                </a:lnTo>
                <a:lnTo>
                  <a:pt x="4999926" y="301066"/>
                </a:lnTo>
                <a:lnTo>
                  <a:pt x="4999926" y="253784"/>
                </a:lnTo>
                <a:close/>
              </a:path>
              <a:path w="7421244" h="2730500">
                <a:moveTo>
                  <a:pt x="5208206" y="81191"/>
                </a:moveTo>
                <a:lnTo>
                  <a:pt x="5148897" y="81191"/>
                </a:lnTo>
                <a:lnTo>
                  <a:pt x="5148897" y="32423"/>
                </a:lnTo>
                <a:lnTo>
                  <a:pt x="5097462" y="32423"/>
                </a:lnTo>
                <a:lnTo>
                  <a:pt x="5097462" y="81191"/>
                </a:lnTo>
                <a:lnTo>
                  <a:pt x="5058981" y="81191"/>
                </a:lnTo>
                <a:lnTo>
                  <a:pt x="5058981" y="128473"/>
                </a:lnTo>
                <a:lnTo>
                  <a:pt x="5097462" y="128473"/>
                </a:lnTo>
                <a:lnTo>
                  <a:pt x="5097462" y="243865"/>
                </a:lnTo>
                <a:lnTo>
                  <a:pt x="5098288" y="255816"/>
                </a:lnTo>
                <a:lnTo>
                  <a:pt x="5118024" y="292049"/>
                </a:lnTo>
                <a:lnTo>
                  <a:pt x="5148516" y="301066"/>
                </a:lnTo>
                <a:lnTo>
                  <a:pt x="5208206" y="301066"/>
                </a:lnTo>
                <a:lnTo>
                  <a:pt x="5208206" y="253784"/>
                </a:lnTo>
                <a:lnTo>
                  <a:pt x="5154485" y="253784"/>
                </a:lnTo>
                <a:lnTo>
                  <a:pt x="5151818" y="253314"/>
                </a:lnTo>
                <a:lnTo>
                  <a:pt x="5150675" y="252399"/>
                </a:lnTo>
                <a:lnTo>
                  <a:pt x="5149532" y="251409"/>
                </a:lnTo>
                <a:lnTo>
                  <a:pt x="5148897" y="249250"/>
                </a:lnTo>
                <a:lnTo>
                  <a:pt x="5148897" y="128473"/>
                </a:lnTo>
                <a:lnTo>
                  <a:pt x="5208206" y="128473"/>
                </a:lnTo>
                <a:lnTo>
                  <a:pt x="5208206" y="81191"/>
                </a:lnTo>
                <a:close/>
              </a:path>
              <a:path w="7421244" h="2730500">
                <a:moveTo>
                  <a:pt x="5213032" y="2095665"/>
                </a:moveTo>
                <a:lnTo>
                  <a:pt x="5211953" y="2079586"/>
                </a:lnTo>
                <a:lnTo>
                  <a:pt x="5210124" y="2071573"/>
                </a:lnTo>
                <a:lnTo>
                  <a:pt x="5208727" y="2065439"/>
                </a:lnTo>
                <a:lnTo>
                  <a:pt x="5174780" y="2028952"/>
                </a:lnTo>
                <a:lnTo>
                  <a:pt x="5162486" y="2025751"/>
                </a:lnTo>
                <a:lnTo>
                  <a:pt x="5162486" y="2082774"/>
                </a:lnTo>
                <a:lnTo>
                  <a:pt x="5162486" y="2109546"/>
                </a:lnTo>
                <a:lnTo>
                  <a:pt x="5104955" y="2109546"/>
                </a:lnTo>
                <a:lnTo>
                  <a:pt x="5104993" y="2082774"/>
                </a:lnTo>
                <a:lnTo>
                  <a:pt x="5106098" y="2078355"/>
                </a:lnTo>
                <a:lnTo>
                  <a:pt x="5110924" y="2072932"/>
                </a:lnTo>
                <a:lnTo>
                  <a:pt x="5115750" y="2071573"/>
                </a:lnTo>
                <a:lnTo>
                  <a:pt x="5151183" y="2071573"/>
                </a:lnTo>
                <a:lnTo>
                  <a:pt x="5154993" y="2073059"/>
                </a:lnTo>
                <a:lnTo>
                  <a:pt x="5158041" y="2076030"/>
                </a:lnTo>
                <a:lnTo>
                  <a:pt x="5160962" y="2078951"/>
                </a:lnTo>
                <a:lnTo>
                  <a:pt x="5162486" y="2082774"/>
                </a:lnTo>
                <a:lnTo>
                  <a:pt x="5162486" y="2025751"/>
                </a:lnTo>
                <a:lnTo>
                  <a:pt x="5161407" y="2025459"/>
                </a:lnTo>
                <a:lnTo>
                  <a:pt x="5146103" y="2024291"/>
                </a:lnTo>
                <a:lnTo>
                  <a:pt x="5126926" y="2024291"/>
                </a:lnTo>
                <a:lnTo>
                  <a:pt x="5081105" y="2034159"/>
                </a:lnTo>
                <a:lnTo>
                  <a:pt x="5057965" y="2064512"/>
                </a:lnTo>
                <a:lnTo>
                  <a:pt x="5053647" y="2170811"/>
                </a:lnTo>
                <a:lnTo>
                  <a:pt x="5054828" y="2188616"/>
                </a:lnTo>
                <a:lnTo>
                  <a:pt x="5072824" y="2226614"/>
                </a:lnTo>
                <a:lnTo>
                  <a:pt x="5112766" y="2243074"/>
                </a:lnTo>
                <a:lnTo>
                  <a:pt x="5130990" y="2244166"/>
                </a:lnTo>
                <a:lnTo>
                  <a:pt x="5200078" y="2244166"/>
                </a:lnTo>
                <a:lnTo>
                  <a:pt x="5200078" y="2196884"/>
                </a:lnTo>
                <a:lnTo>
                  <a:pt x="5119052" y="2196884"/>
                </a:lnTo>
                <a:lnTo>
                  <a:pt x="5113464" y="2195360"/>
                </a:lnTo>
                <a:lnTo>
                  <a:pt x="5106606" y="2189276"/>
                </a:lnTo>
                <a:lnTo>
                  <a:pt x="5104955" y="2184819"/>
                </a:lnTo>
                <a:lnTo>
                  <a:pt x="5104955" y="2156828"/>
                </a:lnTo>
                <a:lnTo>
                  <a:pt x="5213032" y="2156828"/>
                </a:lnTo>
                <a:lnTo>
                  <a:pt x="5213032" y="2109546"/>
                </a:lnTo>
                <a:lnTo>
                  <a:pt x="5213032" y="2095665"/>
                </a:lnTo>
                <a:close/>
              </a:path>
              <a:path w="7421244" h="2730500">
                <a:moveTo>
                  <a:pt x="5224081" y="1713090"/>
                </a:moveTo>
                <a:lnTo>
                  <a:pt x="5212778" y="1713090"/>
                </a:lnTo>
                <a:lnTo>
                  <a:pt x="5206682" y="1712722"/>
                </a:lnTo>
                <a:lnTo>
                  <a:pt x="5204396" y="1711274"/>
                </a:lnTo>
                <a:lnTo>
                  <a:pt x="5204295" y="1711109"/>
                </a:lnTo>
                <a:lnTo>
                  <a:pt x="5203888" y="1710385"/>
                </a:lnTo>
                <a:lnTo>
                  <a:pt x="5203888" y="1662925"/>
                </a:lnTo>
                <a:lnTo>
                  <a:pt x="5203888" y="1611871"/>
                </a:lnTo>
                <a:lnTo>
                  <a:pt x="5192954" y="1566494"/>
                </a:lnTo>
                <a:lnTo>
                  <a:pt x="5160175" y="1542986"/>
                </a:lnTo>
                <a:lnTo>
                  <a:pt x="5126291" y="1538516"/>
                </a:lnTo>
                <a:lnTo>
                  <a:pt x="5058981" y="1538516"/>
                </a:lnTo>
                <a:lnTo>
                  <a:pt x="5058981" y="1585798"/>
                </a:lnTo>
                <a:lnTo>
                  <a:pt x="5138229" y="1585798"/>
                </a:lnTo>
                <a:lnTo>
                  <a:pt x="5143817" y="1587322"/>
                </a:lnTo>
                <a:lnTo>
                  <a:pt x="5150675" y="1593405"/>
                </a:lnTo>
                <a:lnTo>
                  <a:pt x="5152326" y="1597863"/>
                </a:lnTo>
                <a:lnTo>
                  <a:pt x="5152326" y="1615643"/>
                </a:lnTo>
                <a:lnTo>
                  <a:pt x="5152326" y="1662925"/>
                </a:lnTo>
                <a:lnTo>
                  <a:pt x="5152288" y="1703895"/>
                </a:lnTo>
                <a:lnTo>
                  <a:pt x="5146992" y="1711109"/>
                </a:lnTo>
                <a:lnTo>
                  <a:pt x="5101272" y="1711109"/>
                </a:lnTo>
                <a:lnTo>
                  <a:pt x="5098097" y="1710321"/>
                </a:lnTo>
                <a:lnTo>
                  <a:pt x="5096573" y="1708734"/>
                </a:lnTo>
                <a:lnTo>
                  <a:pt x="5094922" y="1707070"/>
                </a:lnTo>
                <a:lnTo>
                  <a:pt x="5094160" y="1703895"/>
                </a:lnTo>
                <a:lnTo>
                  <a:pt x="5094160" y="1674190"/>
                </a:lnTo>
                <a:lnTo>
                  <a:pt x="5095684" y="1670367"/>
                </a:lnTo>
                <a:lnTo>
                  <a:pt x="5101526" y="1664411"/>
                </a:lnTo>
                <a:lnTo>
                  <a:pt x="5105336" y="1662925"/>
                </a:lnTo>
                <a:lnTo>
                  <a:pt x="5152326" y="1662925"/>
                </a:lnTo>
                <a:lnTo>
                  <a:pt x="5152326" y="1615643"/>
                </a:lnTo>
                <a:lnTo>
                  <a:pt x="5110416" y="1615643"/>
                </a:lnTo>
                <a:lnTo>
                  <a:pt x="5080813" y="1620113"/>
                </a:lnTo>
                <a:lnTo>
                  <a:pt x="5059654" y="1633486"/>
                </a:lnTo>
                <a:lnTo>
                  <a:pt x="5046954" y="1655800"/>
                </a:lnTo>
                <a:lnTo>
                  <a:pt x="5042725" y="1687017"/>
                </a:lnTo>
                <a:lnTo>
                  <a:pt x="5042725" y="1695145"/>
                </a:lnTo>
                <a:lnTo>
                  <a:pt x="5052098" y="1735150"/>
                </a:lnTo>
                <a:lnTo>
                  <a:pt x="5094148" y="1757476"/>
                </a:lnTo>
                <a:lnTo>
                  <a:pt x="5110035" y="1758391"/>
                </a:lnTo>
                <a:lnTo>
                  <a:pt x="5146230" y="1758391"/>
                </a:lnTo>
                <a:lnTo>
                  <a:pt x="5155133" y="1757680"/>
                </a:lnTo>
                <a:lnTo>
                  <a:pt x="5162245" y="1755521"/>
                </a:lnTo>
                <a:lnTo>
                  <a:pt x="5167566" y="1751926"/>
                </a:lnTo>
                <a:lnTo>
                  <a:pt x="5171122" y="1746897"/>
                </a:lnTo>
                <a:lnTo>
                  <a:pt x="5170360" y="1749005"/>
                </a:lnTo>
                <a:lnTo>
                  <a:pt x="5172646" y="1751457"/>
                </a:lnTo>
                <a:lnTo>
                  <a:pt x="5183314" y="1757006"/>
                </a:lnTo>
                <a:lnTo>
                  <a:pt x="5188394" y="1758391"/>
                </a:lnTo>
                <a:lnTo>
                  <a:pt x="5224081" y="1758391"/>
                </a:lnTo>
                <a:lnTo>
                  <a:pt x="5224081" y="1746897"/>
                </a:lnTo>
                <a:lnTo>
                  <a:pt x="5224081" y="1713090"/>
                </a:lnTo>
                <a:close/>
              </a:path>
              <a:path w="7421244" h="2730500">
                <a:moveTo>
                  <a:pt x="5421693" y="2024291"/>
                </a:moveTo>
                <a:lnTo>
                  <a:pt x="5360860" y="2024291"/>
                </a:lnTo>
                <a:lnTo>
                  <a:pt x="5342725" y="2025408"/>
                </a:lnTo>
                <a:lnTo>
                  <a:pt x="5302821" y="2042134"/>
                </a:lnTo>
                <a:lnTo>
                  <a:pt x="5284711" y="2080018"/>
                </a:lnTo>
                <a:lnTo>
                  <a:pt x="5283517" y="2097646"/>
                </a:lnTo>
                <a:lnTo>
                  <a:pt x="5283517" y="2170811"/>
                </a:lnTo>
                <a:lnTo>
                  <a:pt x="5294223" y="2216518"/>
                </a:lnTo>
                <a:lnTo>
                  <a:pt x="5326761" y="2239784"/>
                </a:lnTo>
                <a:lnTo>
                  <a:pt x="5360860" y="2244166"/>
                </a:lnTo>
                <a:lnTo>
                  <a:pt x="5421693" y="2244166"/>
                </a:lnTo>
                <a:lnTo>
                  <a:pt x="5421693" y="2196884"/>
                </a:lnTo>
                <a:lnTo>
                  <a:pt x="5348922" y="2196884"/>
                </a:lnTo>
                <a:lnTo>
                  <a:pt x="5343334" y="2195360"/>
                </a:lnTo>
                <a:lnTo>
                  <a:pt x="5336476" y="2189276"/>
                </a:lnTo>
                <a:lnTo>
                  <a:pt x="5334825" y="2184819"/>
                </a:lnTo>
                <a:lnTo>
                  <a:pt x="5334825" y="2083638"/>
                </a:lnTo>
                <a:lnTo>
                  <a:pt x="5336476" y="2079180"/>
                </a:lnTo>
                <a:lnTo>
                  <a:pt x="5343334" y="2073097"/>
                </a:lnTo>
                <a:lnTo>
                  <a:pt x="5348922" y="2071573"/>
                </a:lnTo>
                <a:lnTo>
                  <a:pt x="5421693" y="2071573"/>
                </a:lnTo>
                <a:lnTo>
                  <a:pt x="5421693" y="2024291"/>
                </a:lnTo>
                <a:close/>
              </a:path>
              <a:path w="7421244" h="2730500">
                <a:moveTo>
                  <a:pt x="5427408" y="566966"/>
                </a:moveTo>
                <a:lnTo>
                  <a:pt x="5368099" y="566966"/>
                </a:lnTo>
                <a:lnTo>
                  <a:pt x="5368099" y="518198"/>
                </a:lnTo>
                <a:lnTo>
                  <a:pt x="5316664" y="518198"/>
                </a:lnTo>
                <a:lnTo>
                  <a:pt x="5316664" y="566966"/>
                </a:lnTo>
                <a:lnTo>
                  <a:pt x="5278056" y="566966"/>
                </a:lnTo>
                <a:lnTo>
                  <a:pt x="5278056" y="614248"/>
                </a:lnTo>
                <a:lnTo>
                  <a:pt x="5316664" y="614248"/>
                </a:lnTo>
                <a:lnTo>
                  <a:pt x="5316664" y="729640"/>
                </a:lnTo>
                <a:lnTo>
                  <a:pt x="5317477" y="741591"/>
                </a:lnTo>
                <a:lnTo>
                  <a:pt x="5337175" y="777824"/>
                </a:lnTo>
                <a:lnTo>
                  <a:pt x="5367718" y="786841"/>
                </a:lnTo>
                <a:lnTo>
                  <a:pt x="5427408" y="786841"/>
                </a:lnTo>
                <a:lnTo>
                  <a:pt x="5427408" y="739559"/>
                </a:lnTo>
                <a:lnTo>
                  <a:pt x="5373687" y="739559"/>
                </a:lnTo>
                <a:lnTo>
                  <a:pt x="5371020" y="739089"/>
                </a:lnTo>
                <a:lnTo>
                  <a:pt x="5369750" y="738174"/>
                </a:lnTo>
                <a:lnTo>
                  <a:pt x="5368607" y="737184"/>
                </a:lnTo>
                <a:lnTo>
                  <a:pt x="5368099" y="735025"/>
                </a:lnTo>
                <a:lnTo>
                  <a:pt x="5368099" y="614248"/>
                </a:lnTo>
                <a:lnTo>
                  <a:pt x="5427408" y="614248"/>
                </a:lnTo>
                <a:lnTo>
                  <a:pt x="5427408" y="566966"/>
                </a:lnTo>
                <a:close/>
              </a:path>
              <a:path w="7421244" h="2730500">
                <a:moveTo>
                  <a:pt x="5432361" y="152565"/>
                </a:moveTo>
                <a:lnTo>
                  <a:pt x="5431282" y="136486"/>
                </a:lnTo>
                <a:lnTo>
                  <a:pt x="5429453" y="128473"/>
                </a:lnTo>
                <a:lnTo>
                  <a:pt x="5428056" y="122339"/>
                </a:lnTo>
                <a:lnTo>
                  <a:pt x="5394109" y="85852"/>
                </a:lnTo>
                <a:lnTo>
                  <a:pt x="5381815" y="82651"/>
                </a:lnTo>
                <a:lnTo>
                  <a:pt x="5381815" y="139674"/>
                </a:lnTo>
                <a:lnTo>
                  <a:pt x="5381815" y="166446"/>
                </a:lnTo>
                <a:lnTo>
                  <a:pt x="5324284" y="166446"/>
                </a:lnTo>
                <a:lnTo>
                  <a:pt x="5324322" y="139674"/>
                </a:lnTo>
                <a:lnTo>
                  <a:pt x="5325427" y="135255"/>
                </a:lnTo>
                <a:lnTo>
                  <a:pt x="5330253" y="129832"/>
                </a:lnTo>
                <a:lnTo>
                  <a:pt x="5335079" y="128473"/>
                </a:lnTo>
                <a:lnTo>
                  <a:pt x="5370512" y="128473"/>
                </a:lnTo>
                <a:lnTo>
                  <a:pt x="5374322" y="129959"/>
                </a:lnTo>
                <a:lnTo>
                  <a:pt x="5377370" y="132930"/>
                </a:lnTo>
                <a:lnTo>
                  <a:pt x="5380291" y="135851"/>
                </a:lnTo>
                <a:lnTo>
                  <a:pt x="5381815" y="139674"/>
                </a:lnTo>
                <a:lnTo>
                  <a:pt x="5381815" y="82651"/>
                </a:lnTo>
                <a:lnTo>
                  <a:pt x="5380736" y="82359"/>
                </a:lnTo>
                <a:lnTo>
                  <a:pt x="5365432" y="81191"/>
                </a:lnTo>
                <a:lnTo>
                  <a:pt x="5346255" y="81191"/>
                </a:lnTo>
                <a:lnTo>
                  <a:pt x="5300434" y="91059"/>
                </a:lnTo>
                <a:lnTo>
                  <a:pt x="5277294" y="121412"/>
                </a:lnTo>
                <a:lnTo>
                  <a:pt x="5272976" y="227711"/>
                </a:lnTo>
                <a:lnTo>
                  <a:pt x="5274157" y="245516"/>
                </a:lnTo>
                <a:lnTo>
                  <a:pt x="5292153" y="283514"/>
                </a:lnTo>
                <a:lnTo>
                  <a:pt x="5332095" y="299974"/>
                </a:lnTo>
                <a:lnTo>
                  <a:pt x="5350319" y="301066"/>
                </a:lnTo>
                <a:lnTo>
                  <a:pt x="5419407" y="301066"/>
                </a:lnTo>
                <a:lnTo>
                  <a:pt x="5419407" y="253784"/>
                </a:lnTo>
                <a:lnTo>
                  <a:pt x="5338381" y="253784"/>
                </a:lnTo>
                <a:lnTo>
                  <a:pt x="5332793" y="252260"/>
                </a:lnTo>
                <a:lnTo>
                  <a:pt x="5325935" y="246176"/>
                </a:lnTo>
                <a:lnTo>
                  <a:pt x="5324284" y="241719"/>
                </a:lnTo>
                <a:lnTo>
                  <a:pt x="5324284" y="213728"/>
                </a:lnTo>
                <a:lnTo>
                  <a:pt x="5432361" y="213728"/>
                </a:lnTo>
                <a:lnTo>
                  <a:pt x="5432361" y="166446"/>
                </a:lnTo>
                <a:lnTo>
                  <a:pt x="5432361" y="152565"/>
                </a:lnTo>
                <a:close/>
              </a:path>
              <a:path w="7421244" h="2730500">
                <a:moveTo>
                  <a:pt x="5447601" y="1538516"/>
                </a:moveTo>
                <a:lnTo>
                  <a:pt x="5394642" y="1538516"/>
                </a:lnTo>
                <a:lnTo>
                  <a:pt x="5356288" y="1685734"/>
                </a:lnTo>
                <a:lnTo>
                  <a:pt x="5312473" y="1538516"/>
                </a:lnTo>
                <a:lnTo>
                  <a:pt x="5257101" y="1538516"/>
                </a:lnTo>
                <a:lnTo>
                  <a:pt x="5329745" y="1758391"/>
                </a:lnTo>
                <a:lnTo>
                  <a:pt x="5335841" y="1756308"/>
                </a:lnTo>
                <a:lnTo>
                  <a:pt x="5330126" y="1770087"/>
                </a:lnTo>
                <a:lnTo>
                  <a:pt x="5328983" y="1774190"/>
                </a:lnTo>
                <a:lnTo>
                  <a:pt x="5327586" y="1776869"/>
                </a:lnTo>
                <a:lnTo>
                  <a:pt x="5325808" y="1778127"/>
                </a:lnTo>
                <a:lnTo>
                  <a:pt x="5324157" y="1779435"/>
                </a:lnTo>
                <a:lnTo>
                  <a:pt x="5320982" y="1780108"/>
                </a:lnTo>
                <a:lnTo>
                  <a:pt x="5290883" y="1780108"/>
                </a:lnTo>
                <a:lnTo>
                  <a:pt x="5290883" y="1827390"/>
                </a:lnTo>
                <a:lnTo>
                  <a:pt x="5318823" y="1827390"/>
                </a:lnTo>
                <a:lnTo>
                  <a:pt x="5326621" y="1827161"/>
                </a:lnTo>
                <a:lnTo>
                  <a:pt x="5362308" y="1813699"/>
                </a:lnTo>
                <a:lnTo>
                  <a:pt x="5381688" y="1774063"/>
                </a:lnTo>
                <a:lnTo>
                  <a:pt x="5386654" y="1756308"/>
                </a:lnTo>
                <a:lnTo>
                  <a:pt x="5406402" y="1685734"/>
                </a:lnTo>
                <a:lnTo>
                  <a:pt x="5447601" y="1538516"/>
                </a:lnTo>
                <a:close/>
              </a:path>
              <a:path w="7421244" h="2730500">
                <a:moveTo>
                  <a:pt x="5647753" y="566966"/>
                </a:moveTo>
                <a:lnTo>
                  <a:pt x="5597588" y="566966"/>
                </a:lnTo>
                <a:lnTo>
                  <a:pt x="5587581" y="567499"/>
                </a:lnTo>
                <a:lnTo>
                  <a:pt x="5579681" y="569074"/>
                </a:lnTo>
                <a:lnTo>
                  <a:pt x="5573865" y="571703"/>
                </a:lnTo>
                <a:lnTo>
                  <a:pt x="5570156" y="575386"/>
                </a:lnTo>
                <a:lnTo>
                  <a:pt x="5573458" y="566966"/>
                </a:lnTo>
                <a:lnTo>
                  <a:pt x="5494591" y="566966"/>
                </a:lnTo>
                <a:lnTo>
                  <a:pt x="5494591" y="614248"/>
                </a:lnTo>
                <a:lnTo>
                  <a:pt x="5524182" y="614248"/>
                </a:lnTo>
                <a:lnTo>
                  <a:pt x="5524182" y="739559"/>
                </a:lnTo>
                <a:lnTo>
                  <a:pt x="5494591" y="739559"/>
                </a:lnTo>
                <a:lnTo>
                  <a:pt x="5494591" y="786841"/>
                </a:lnTo>
                <a:lnTo>
                  <a:pt x="5619813" y="786841"/>
                </a:lnTo>
                <a:lnTo>
                  <a:pt x="5619813" y="739559"/>
                </a:lnTo>
                <a:lnTo>
                  <a:pt x="5575490" y="739559"/>
                </a:lnTo>
                <a:lnTo>
                  <a:pt x="5575490" y="633285"/>
                </a:lnTo>
                <a:lnTo>
                  <a:pt x="5587555" y="616331"/>
                </a:lnTo>
                <a:lnTo>
                  <a:pt x="5647753" y="616331"/>
                </a:lnTo>
                <a:lnTo>
                  <a:pt x="5647753" y="575386"/>
                </a:lnTo>
                <a:lnTo>
                  <a:pt x="5647753" y="566966"/>
                </a:lnTo>
                <a:close/>
              </a:path>
              <a:path w="7421244" h="2730500">
                <a:moveTo>
                  <a:pt x="5652325" y="2024291"/>
                </a:moveTo>
                <a:lnTo>
                  <a:pt x="5600890" y="2024291"/>
                </a:lnTo>
                <a:lnTo>
                  <a:pt x="5600814" y="2184692"/>
                </a:lnTo>
                <a:lnTo>
                  <a:pt x="5600636" y="2186965"/>
                </a:lnTo>
                <a:lnTo>
                  <a:pt x="5599112" y="2189950"/>
                </a:lnTo>
                <a:lnTo>
                  <a:pt x="5596318" y="2192718"/>
                </a:lnTo>
                <a:lnTo>
                  <a:pt x="5593778" y="2195499"/>
                </a:lnTo>
                <a:lnTo>
                  <a:pt x="5589333" y="2196884"/>
                </a:lnTo>
                <a:lnTo>
                  <a:pt x="5555170" y="2196884"/>
                </a:lnTo>
                <a:lnTo>
                  <a:pt x="5550725" y="2195322"/>
                </a:lnTo>
                <a:lnTo>
                  <a:pt x="5547550" y="2192223"/>
                </a:lnTo>
                <a:lnTo>
                  <a:pt x="5544502" y="2189111"/>
                </a:lnTo>
                <a:lnTo>
                  <a:pt x="5542978" y="2184692"/>
                </a:lnTo>
                <a:lnTo>
                  <a:pt x="5542978" y="2024291"/>
                </a:lnTo>
                <a:lnTo>
                  <a:pt x="5491670" y="2024291"/>
                </a:lnTo>
                <a:lnTo>
                  <a:pt x="5491670" y="2170811"/>
                </a:lnTo>
                <a:lnTo>
                  <a:pt x="5492826" y="2188413"/>
                </a:lnTo>
                <a:lnTo>
                  <a:pt x="5510212" y="2226322"/>
                </a:lnTo>
                <a:lnTo>
                  <a:pt x="5548071" y="2243061"/>
                </a:lnTo>
                <a:lnTo>
                  <a:pt x="5565076" y="2244166"/>
                </a:lnTo>
                <a:lnTo>
                  <a:pt x="5578919" y="2244166"/>
                </a:lnTo>
                <a:lnTo>
                  <a:pt x="5588774" y="2243645"/>
                </a:lnTo>
                <a:lnTo>
                  <a:pt x="5596648" y="2242070"/>
                </a:lnTo>
                <a:lnTo>
                  <a:pt x="5602541" y="2239441"/>
                </a:lnTo>
                <a:lnTo>
                  <a:pt x="5606478" y="2235746"/>
                </a:lnTo>
                <a:lnTo>
                  <a:pt x="5602922" y="2244166"/>
                </a:lnTo>
                <a:lnTo>
                  <a:pt x="5652325" y="2244166"/>
                </a:lnTo>
                <a:lnTo>
                  <a:pt x="5652325" y="2235746"/>
                </a:lnTo>
                <a:lnTo>
                  <a:pt x="5652325" y="2196884"/>
                </a:lnTo>
                <a:lnTo>
                  <a:pt x="5652325" y="2024291"/>
                </a:lnTo>
                <a:close/>
              </a:path>
              <a:path w="7421244" h="2730500">
                <a:moveTo>
                  <a:pt x="5672772" y="1604238"/>
                </a:moveTo>
                <a:lnTo>
                  <a:pt x="5671883" y="1587779"/>
                </a:lnTo>
                <a:lnTo>
                  <a:pt x="5670880" y="1582534"/>
                </a:lnTo>
                <a:lnTo>
                  <a:pt x="5669229" y="1573860"/>
                </a:lnTo>
                <a:lnTo>
                  <a:pt x="5640832" y="1542313"/>
                </a:lnTo>
                <a:lnTo>
                  <a:pt x="5615876" y="1538516"/>
                </a:lnTo>
                <a:lnTo>
                  <a:pt x="5613590" y="1538516"/>
                </a:lnTo>
                <a:lnTo>
                  <a:pt x="5601678" y="1539201"/>
                </a:lnTo>
                <a:lnTo>
                  <a:pt x="5591886" y="1541246"/>
                </a:lnTo>
                <a:lnTo>
                  <a:pt x="5584202" y="1544650"/>
                </a:lnTo>
                <a:lnTo>
                  <a:pt x="5578665" y="1549412"/>
                </a:lnTo>
                <a:lnTo>
                  <a:pt x="5575820" y="1546936"/>
                </a:lnTo>
                <a:lnTo>
                  <a:pt x="5573179" y="1544650"/>
                </a:lnTo>
                <a:lnTo>
                  <a:pt x="5564581" y="1541246"/>
                </a:lnTo>
                <a:lnTo>
                  <a:pt x="5552846" y="1539201"/>
                </a:lnTo>
                <a:lnTo>
                  <a:pt x="5538025" y="1538516"/>
                </a:lnTo>
                <a:lnTo>
                  <a:pt x="5523674" y="1538516"/>
                </a:lnTo>
                <a:lnTo>
                  <a:pt x="5517642" y="1540941"/>
                </a:lnTo>
                <a:lnTo>
                  <a:pt x="5518848" y="1538516"/>
                </a:lnTo>
                <a:lnTo>
                  <a:pt x="5471477" y="1538516"/>
                </a:lnTo>
                <a:lnTo>
                  <a:pt x="5471477" y="1758391"/>
                </a:lnTo>
                <a:lnTo>
                  <a:pt x="5520880" y="1758391"/>
                </a:lnTo>
                <a:lnTo>
                  <a:pt x="5520982" y="1594027"/>
                </a:lnTo>
                <a:lnTo>
                  <a:pt x="5521007" y="1593265"/>
                </a:lnTo>
                <a:lnTo>
                  <a:pt x="5522150" y="1589735"/>
                </a:lnTo>
                <a:lnTo>
                  <a:pt x="5524055" y="1586890"/>
                </a:lnTo>
                <a:lnTo>
                  <a:pt x="5526087" y="1583982"/>
                </a:lnTo>
                <a:lnTo>
                  <a:pt x="5529643" y="1582534"/>
                </a:lnTo>
                <a:lnTo>
                  <a:pt x="5541200" y="1582534"/>
                </a:lnTo>
                <a:lnTo>
                  <a:pt x="5543867" y="1583651"/>
                </a:lnTo>
                <a:lnTo>
                  <a:pt x="5545264" y="1585899"/>
                </a:lnTo>
                <a:lnTo>
                  <a:pt x="5546661" y="1588084"/>
                </a:lnTo>
                <a:lnTo>
                  <a:pt x="5547322" y="1593265"/>
                </a:lnTo>
                <a:lnTo>
                  <a:pt x="5547423" y="1758391"/>
                </a:lnTo>
                <a:lnTo>
                  <a:pt x="5596826" y="1758391"/>
                </a:lnTo>
                <a:lnTo>
                  <a:pt x="5596902" y="1597494"/>
                </a:lnTo>
                <a:lnTo>
                  <a:pt x="5596953" y="1595805"/>
                </a:lnTo>
                <a:lnTo>
                  <a:pt x="5598096" y="1591386"/>
                </a:lnTo>
                <a:lnTo>
                  <a:pt x="5600179" y="1587779"/>
                </a:lnTo>
                <a:lnTo>
                  <a:pt x="5602033" y="1584312"/>
                </a:lnTo>
                <a:lnTo>
                  <a:pt x="5605462" y="1582534"/>
                </a:lnTo>
                <a:lnTo>
                  <a:pt x="5617400" y="1582534"/>
                </a:lnTo>
                <a:lnTo>
                  <a:pt x="5620448" y="1583651"/>
                </a:lnTo>
                <a:lnTo>
                  <a:pt x="5622734" y="1588147"/>
                </a:lnTo>
                <a:lnTo>
                  <a:pt x="5623280" y="1593265"/>
                </a:lnTo>
                <a:lnTo>
                  <a:pt x="5623369" y="1758391"/>
                </a:lnTo>
                <a:lnTo>
                  <a:pt x="5672772" y="1758391"/>
                </a:lnTo>
                <a:lnTo>
                  <a:pt x="5672772" y="1604238"/>
                </a:lnTo>
                <a:close/>
              </a:path>
              <a:path w="7421244" h="2730500">
                <a:moveTo>
                  <a:pt x="5861494" y="223647"/>
                </a:moveTo>
                <a:lnTo>
                  <a:pt x="5844603" y="178447"/>
                </a:lnTo>
                <a:lnTo>
                  <a:pt x="5797359" y="162775"/>
                </a:lnTo>
                <a:lnTo>
                  <a:pt x="5779833" y="162775"/>
                </a:lnTo>
                <a:lnTo>
                  <a:pt x="5777166" y="162013"/>
                </a:lnTo>
                <a:lnTo>
                  <a:pt x="5773356" y="158978"/>
                </a:lnTo>
                <a:lnTo>
                  <a:pt x="5772467" y="156464"/>
                </a:lnTo>
                <a:lnTo>
                  <a:pt x="5772467" y="135153"/>
                </a:lnTo>
                <a:lnTo>
                  <a:pt x="5773610" y="132702"/>
                </a:lnTo>
                <a:lnTo>
                  <a:pt x="5775769" y="131051"/>
                </a:lnTo>
                <a:lnTo>
                  <a:pt x="5777928" y="129336"/>
                </a:lnTo>
                <a:lnTo>
                  <a:pt x="5781611" y="128473"/>
                </a:lnTo>
                <a:lnTo>
                  <a:pt x="5853366" y="128473"/>
                </a:lnTo>
                <a:lnTo>
                  <a:pt x="5853366" y="81191"/>
                </a:lnTo>
                <a:lnTo>
                  <a:pt x="5790501" y="81191"/>
                </a:lnTo>
                <a:lnTo>
                  <a:pt x="5774944" y="82080"/>
                </a:lnTo>
                <a:lnTo>
                  <a:pt x="5731383" y="103492"/>
                </a:lnTo>
                <a:lnTo>
                  <a:pt x="5721159" y="140766"/>
                </a:lnTo>
                <a:lnTo>
                  <a:pt x="5721159" y="152565"/>
                </a:lnTo>
                <a:lnTo>
                  <a:pt x="5730481" y="189509"/>
                </a:lnTo>
                <a:lnTo>
                  <a:pt x="5771172" y="211632"/>
                </a:lnTo>
                <a:lnTo>
                  <a:pt x="5786056" y="212547"/>
                </a:lnTo>
                <a:lnTo>
                  <a:pt x="5807011" y="212547"/>
                </a:lnTo>
                <a:lnTo>
                  <a:pt x="5810059" y="215811"/>
                </a:lnTo>
                <a:lnTo>
                  <a:pt x="5810059" y="247243"/>
                </a:lnTo>
                <a:lnTo>
                  <a:pt x="5809043" y="249745"/>
                </a:lnTo>
                <a:lnTo>
                  <a:pt x="5805106" y="252996"/>
                </a:lnTo>
                <a:lnTo>
                  <a:pt x="5801423" y="253784"/>
                </a:lnTo>
                <a:lnTo>
                  <a:pt x="5723191" y="253784"/>
                </a:lnTo>
                <a:lnTo>
                  <a:pt x="5723191" y="301066"/>
                </a:lnTo>
                <a:lnTo>
                  <a:pt x="5792152" y="301066"/>
                </a:lnTo>
                <a:lnTo>
                  <a:pt x="5807545" y="300151"/>
                </a:lnTo>
                <a:lnTo>
                  <a:pt x="5843079" y="286296"/>
                </a:lnTo>
                <a:lnTo>
                  <a:pt x="5861494" y="241884"/>
                </a:lnTo>
                <a:lnTo>
                  <a:pt x="5861494" y="223647"/>
                </a:lnTo>
                <a:close/>
              </a:path>
              <a:path w="7421244" h="2730500">
                <a:moveTo>
                  <a:pt x="5867082" y="2024291"/>
                </a:moveTo>
                <a:lnTo>
                  <a:pt x="5816790" y="2024291"/>
                </a:lnTo>
                <a:lnTo>
                  <a:pt x="5806783" y="2024824"/>
                </a:lnTo>
                <a:lnTo>
                  <a:pt x="5798896" y="2026399"/>
                </a:lnTo>
                <a:lnTo>
                  <a:pt x="5793117" y="2029028"/>
                </a:lnTo>
                <a:lnTo>
                  <a:pt x="5789485" y="2032711"/>
                </a:lnTo>
                <a:lnTo>
                  <a:pt x="5792660" y="2024291"/>
                </a:lnTo>
                <a:lnTo>
                  <a:pt x="5713793" y="2024291"/>
                </a:lnTo>
                <a:lnTo>
                  <a:pt x="5713793" y="2071573"/>
                </a:lnTo>
                <a:lnTo>
                  <a:pt x="5743511" y="2071573"/>
                </a:lnTo>
                <a:lnTo>
                  <a:pt x="5743511" y="2196884"/>
                </a:lnTo>
                <a:lnTo>
                  <a:pt x="5713793" y="2196884"/>
                </a:lnTo>
                <a:lnTo>
                  <a:pt x="5713793" y="2244166"/>
                </a:lnTo>
                <a:lnTo>
                  <a:pt x="5839015" y="2244166"/>
                </a:lnTo>
                <a:lnTo>
                  <a:pt x="5839015" y="2196884"/>
                </a:lnTo>
                <a:lnTo>
                  <a:pt x="5794819" y="2196884"/>
                </a:lnTo>
                <a:lnTo>
                  <a:pt x="5794819" y="2090610"/>
                </a:lnTo>
                <a:lnTo>
                  <a:pt x="5794946" y="2086851"/>
                </a:lnTo>
                <a:lnTo>
                  <a:pt x="5796597" y="2083079"/>
                </a:lnTo>
                <a:lnTo>
                  <a:pt x="5802439" y="2075548"/>
                </a:lnTo>
                <a:lnTo>
                  <a:pt x="5806884" y="2073656"/>
                </a:lnTo>
                <a:lnTo>
                  <a:pt x="5867082" y="2073656"/>
                </a:lnTo>
                <a:lnTo>
                  <a:pt x="5867082" y="2032711"/>
                </a:lnTo>
                <a:lnTo>
                  <a:pt x="5867082" y="2024291"/>
                </a:lnTo>
                <a:close/>
              </a:path>
              <a:path w="7421244" h="2730500">
                <a:moveTo>
                  <a:pt x="5870892" y="1609890"/>
                </a:moveTo>
                <a:lnTo>
                  <a:pt x="5869813" y="1593811"/>
                </a:lnTo>
                <a:lnTo>
                  <a:pt x="5867984" y="1585798"/>
                </a:lnTo>
                <a:lnTo>
                  <a:pt x="5866587" y="1579664"/>
                </a:lnTo>
                <a:lnTo>
                  <a:pt x="5832640" y="1543177"/>
                </a:lnTo>
                <a:lnTo>
                  <a:pt x="5820346" y="1539976"/>
                </a:lnTo>
                <a:lnTo>
                  <a:pt x="5820346" y="1596999"/>
                </a:lnTo>
                <a:lnTo>
                  <a:pt x="5820346" y="1623771"/>
                </a:lnTo>
                <a:lnTo>
                  <a:pt x="5762815" y="1623771"/>
                </a:lnTo>
                <a:lnTo>
                  <a:pt x="5762853" y="1596999"/>
                </a:lnTo>
                <a:lnTo>
                  <a:pt x="5763958" y="1592580"/>
                </a:lnTo>
                <a:lnTo>
                  <a:pt x="5768784" y="1587157"/>
                </a:lnTo>
                <a:lnTo>
                  <a:pt x="5773610" y="1585798"/>
                </a:lnTo>
                <a:lnTo>
                  <a:pt x="5809043" y="1585798"/>
                </a:lnTo>
                <a:lnTo>
                  <a:pt x="5812853" y="1587284"/>
                </a:lnTo>
                <a:lnTo>
                  <a:pt x="5815901" y="1590255"/>
                </a:lnTo>
                <a:lnTo>
                  <a:pt x="5818822" y="1593176"/>
                </a:lnTo>
                <a:lnTo>
                  <a:pt x="5820346" y="1596999"/>
                </a:lnTo>
                <a:lnTo>
                  <a:pt x="5820346" y="1539976"/>
                </a:lnTo>
                <a:lnTo>
                  <a:pt x="5819267" y="1539684"/>
                </a:lnTo>
                <a:lnTo>
                  <a:pt x="5803963" y="1538516"/>
                </a:lnTo>
                <a:lnTo>
                  <a:pt x="5784786" y="1538516"/>
                </a:lnTo>
                <a:lnTo>
                  <a:pt x="5738965" y="1548384"/>
                </a:lnTo>
                <a:lnTo>
                  <a:pt x="5715825" y="1578737"/>
                </a:lnTo>
                <a:lnTo>
                  <a:pt x="5711507" y="1685036"/>
                </a:lnTo>
                <a:lnTo>
                  <a:pt x="5712688" y="1702841"/>
                </a:lnTo>
                <a:lnTo>
                  <a:pt x="5730684" y="1740839"/>
                </a:lnTo>
                <a:lnTo>
                  <a:pt x="5770626" y="1757299"/>
                </a:lnTo>
                <a:lnTo>
                  <a:pt x="5788850" y="1758391"/>
                </a:lnTo>
                <a:lnTo>
                  <a:pt x="5857938" y="1758391"/>
                </a:lnTo>
                <a:lnTo>
                  <a:pt x="5857938" y="1711109"/>
                </a:lnTo>
                <a:lnTo>
                  <a:pt x="5776912" y="1711109"/>
                </a:lnTo>
                <a:lnTo>
                  <a:pt x="5771324" y="1709585"/>
                </a:lnTo>
                <a:lnTo>
                  <a:pt x="5764466" y="1703501"/>
                </a:lnTo>
                <a:lnTo>
                  <a:pt x="5762815" y="1699044"/>
                </a:lnTo>
                <a:lnTo>
                  <a:pt x="5762815" y="1671053"/>
                </a:lnTo>
                <a:lnTo>
                  <a:pt x="5870892" y="1671053"/>
                </a:lnTo>
                <a:lnTo>
                  <a:pt x="5870892" y="1623771"/>
                </a:lnTo>
                <a:lnTo>
                  <a:pt x="5870892" y="1609890"/>
                </a:lnTo>
                <a:close/>
              </a:path>
              <a:path w="7421244" h="2730500">
                <a:moveTo>
                  <a:pt x="5871527" y="566966"/>
                </a:moveTo>
                <a:lnTo>
                  <a:pt x="5820219" y="566966"/>
                </a:lnTo>
                <a:lnTo>
                  <a:pt x="5820105" y="727367"/>
                </a:lnTo>
                <a:lnTo>
                  <a:pt x="5819838" y="729640"/>
                </a:lnTo>
                <a:lnTo>
                  <a:pt x="5818314" y="732624"/>
                </a:lnTo>
                <a:lnTo>
                  <a:pt x="5812980" y="738174"/>
                </a:lnTo>
                <a:lnTo>
                  <a:pt x="5808535" y="739559"/>
                </a:lnTo>
                <a:lnTo>
                  <a:pt x="5774372" y="739559"/>
                </a:lnTo>
                <a:lnTo>
                  <a:pt x="5769927" y="737997"/>
                </a:lnTo>
                <a:lnTo>
                  <a:pt x="5763831" y="731786"/>
                </a:lnTo>
                <a:lnTo>
                  <a:pt x="5762307" y="727367"/>
                </a:lnTo>
                <a:lnTo>
                  <a:pt x="5762307" y="566966"/>
                </a:lnTo>
                <a:lnTo>
                  <a:pt x="5710872" y="566966"/>
                </a:lnTo>
                <a:lnTo>
                  <a:pt x="5710872" y="713486"/>
                </a:lnTo>
                <a:lnTo>
                  <a:pt x="5712028" y="731088"/>
                </a:lnTo>
                <a:lnTo>
                  <a:pt x="5729414" y="768997"/>
                </a:lnTo>
                <a:lnTo>
                  <a:pt x="5767273" y="785736"/>
                </a:lnTo>
                <a:lnTo>
                  <a:pt x="5784278" y="786841"/>
                </a:lnTo>
                <a:lnTo>
                  <a:pt x="5798121" y="786841"/>
                </a:lnTo>
                <a:lnTo>
                  <a:pt x="5807989" y="786320"/>
                </a:lnTo>
                <a:lnTo>
                  <a:pt x="5815901" y="784745"/>
                </a:lnTo>
                <a:lnTo>
                  <a:pt x="5821794" y="782116"/>
                </a:lnTo>
                <a:lnTo>
                  <a:pt x="5825680" y="778421"/>
                </a:lnTo>
                <a:lnTo>
                  <a:pt x="5822124" y="786841"/>
                </a:lnTo>
                <a:lnTo>
                  <a:pt x="5871527" y="786841"/>
                </a:lnTo>
                <a:lnTo>
                  <a:pt x="5871527" y="778421"/>
                </a:lnTo>
                <a:lnTo>
                  <a:pt x="5871527" y="739559"/>
                </a:lnTo>
                <a:lnTo>
                  <a:pt x="5871527" y="566966"/>
                </a:lnTo>
                <a:close/>
              </a:path>
              <a:path w="7421244" h="2730500">
                <a:moveTo>
                  <a:pt x="6037897" y="1943100"/>
                </a:moveTo>
                <a:lnTo>
                  <a:pt x="5982525" y="1943100"/>
                </a:lnTo>
                <a:lnTo>
                  <a:pt x="5982525" y="1996427"/>
                </a:lnTo>
                <a:lnTo>
                  <a:pt x="6037897" y="1996427"/>
                </a:lnTo>
                <a:lnTo>
                  <a:pt x="6037897" y="1943100"/>
                </a:lnTo>
                <a:close/>
              </a:path>
              <a:path w="7421244" h="2730500">
                <a:moveTo>
                  <a:pt x="6080696" y="709422"/>
                </a:moveTo>
                <a:lnTo>
                  <a:pt x="6063805" y="664222"/>
                </a:lnTo>
                <a:lnTo>
                  <a:pt x="6016561" y="648550"/>
                </a:lnTo>
                <a:lnTo>
                  <a:pt x="5999035" y="648550"/>
                </a:lnTo>
                <a:lnTo>
                  <a:pt x="5996241" y="647788"/>
                </a:lnTo>
                <a:lnTo>
                  <a:pt x="5994336" y="646277"/>
                </a:lnTo>
                <a:lnTo>
                  <a:pt x="5992558" y="644753"/>
                </a:lnTo>
                <a:lnTo>
                  <a:pt x="5991669" y="642239"/>
                </a:lnTo>
                <a:lnTo>
                  <a:pt x="5991669" y="620928"/>
                </a:lnTo>
                <a:lnTo>
                  <a:pt x="5992685" y="618477"/>
                </a:lnTo>
                <a:lnTo>
                  <a:pt x="5994844" y="616826"/>
                </a:lnTo>
                <a:lnTo>
                  <a:pt x="5997130" y="615111"/>
                </a:lnTo>
                <a:lnTo>
                  <a:pt x="6000686" y="614248"/>
                </a:lnTo>
                <a:lnTo>
                  <a:pt x="6072568" y="614248"/>
                </a:lnTo>
                <a:lnTo>
                  <a:pt x="6072568" y="566966"/>
                </a:lnTo>
                <a:lnTo>
                  <a:pt x="6009703" y="566966"/>
                </a:lnTo>
                <a:lnTo>
                  <a:pt x="5994146" y="567855"/>
                </a:lnTo>
                <a:lnTo>
                  <a:pt x="5950521" y="589267"/>
                </a:lnTo>
                <a:lnTo>
                  <a:pt x="5940234" y="626541"/>
                </a:lnTo>
                <a:lnTo>
                  <a:pt x="5940234" y="638340"/>
                </a:lnTo>
                <a:lnTo>
                  <a:pt x="5949607" y="675284"/>
                </a:lnTo>
                <a:lnTo>
                  <a:pt x="5990374" y="697407"/>
                </a:lnTo>
                <a:lnTo>
                  <a:pt x="6005258" y="698322"/>
                </a:lnTo>
                <a:lnTo>
                  <a:pt x="6026213" y="698322"/>
                </a:lnTo>
                <a:lnTo>
                  <a:pt x="6029134" y="701586"/>
                </a:lnTo>
                <a:lnTo>
                  <a:pt x="6029134" y="733018"/>
                </a:lnTo>
                <a:lnTo>
                  <a:pt x="6028245" y="735520"/>
                </a:lnTo>
                <a:lnTo>
                  <a:pt x="6026213" y="737184"/>
                </a:lnTo>
                <a:lnTo>
                  <a:pt x="6024181" y="738771"/>
                </a:lnTo>
                <a:lnTo>
                  <a:pt x="6020625" y="739559"/>
                </a:lnTo>
                <a:lnTo>
                  <a:pt x="5942393" y="739559"/>
                </a:lnTo>
                <a:lnTo>
                  <a:pt x="5942393" y="786841"/>
                </a:lnTo>
                <a:lnTo>
                  <a:pt x="6011227" y="786841"/>
                </a:lnTo>
                <a:lnTo>
                  <a:pt x="6026620" y="785926"/>
                </a:lnTo>
                <a:lnTo>
                  <a:pt x="6062154" y="772071"/>
                </a:lnTo>
                <a:lnTo>
                  <a:pt x="6080696" y="727659"/>
                </a:lnTo>
                <a:lnTo>
                  <a:pt x="6080696" y="709422"/>
                </a:lnTo>
                <a:close/>
              </a:path>
              <a:path w="7421244" h="2730500">
                <a:moveTo>
                  <a:pt x="6090094" y="152565"/>
                </a:moveTo>
                <a:lnTo>
                  <a:pt x="6089002" y="136486"/>
                </a:lnTo>
                <a:lnTo>
                  <a:pt x="6087148" y="128473"/>
                </a:lnTo>
                <a:lnTo>
                  <a:pt x="6085738" y="122339"/>
                </a:lnTo>
                <a:lnTo>
                  <a:pt x="6051842" y="85852"/>
                </a:lnTo>
                <a:lnTo>
                  <a:pt x="6039548" y="82651"/>
                </a:lnTo>
                <a:lnTo>
                  <a:pt x="6039548" y="139674"/>
                </a:lnTo>
                <a:lnTo>
                  <a:pt x="6039548" y="166446"/>
                </a:lnTo>
                <a:lnTo>
                  <a:pt x="5982017" y="166446"/>
                </a:lnTo>
                <a:lnTo>
                  <a:pt x="5982055" y="139674"/>
                </a:lnTo>
                <a:lnTo>
                  <a:pt x="5983160" y="135255"/>
                </a:lnTo>
                <a:lnTo>
                  <a:pt x="5987986" y="129832"/>
                </a:lnTo>
                <a:lnTo>
                  <a:pt x="5992685" y="128473"/>
                </a:lnTo>
                <a:lnTo>
                  <a:pt x="6028245" y="128473"/>
                </a:lnTo>
                <a:lnTo>
                  <a:pt x="6032055" y="129959"/>
                </a:lnTo>
                <a:lnTo>
                  <a:pt x="6034976" y="132930"/>
                </a:lnTo>
                <a:lnTo>
                  <a:pt x="6038024" y="135851"/>
                </a:lnTo>
                <a:lnTo>
                  <a:pt x="6039548" y="139674"/>
                </a:lnTo>
                <a:lnTo>
                  <a:pt x="6039548" y="82651"/>
                </a:lnTo>
                <a:lnTo>
                  <a:pt x="6038469" y="82359"/>
                </a:lnTo>
                <a:lnTo>
                  <a:pt x="6023165" y="81191"/>
                </a:lnTo>
                <a:lnTo>
                  <a:pt x="6003988" y="81191"/>
                </a:lnTo>
                <a:lnTo>
                  <a:pt x="5958167" y="91059"/>
                </a:lnTo>
                <a:lnTo>
                  <a:pt x="5935027" y="121412"/>
                </a:lnTo>
                <a:lnTo>
                  <a:pt x="5930709" y="227711"/>
                </a:lnTo>
                <a:lnTo>
                  <a:pt x="5931890" y="245516"/>
                </a:lnTo>
                <a:lnTo>
                  <a:pt x="5949886" y="283514"/>
                </a:lnTo>
                <a:lnTo>
                  <a:pt x="5989828" y="299974"/>
                </a:lnTo>
                <a:lnTo>
                  <a:pt x="6008052" y="301066"/>
                </a:lnTo>
                <a:lnTo>
                  <a:pt x="6077013" y="301066"/>
                </a:lnTo>
                <a:lnTo>
                  <a:pt x="6077013" y="253784"/>
                </a:lnTo>
                <a:lnTo>
                  <a:pt x="5996114" y="253784"/>
                </a:lnTo>
                <a:lnTo>
                  <a:pt x="5990526" y="252260"/>
                </a:lnTo>
                <a:lnTo>
                  <a:pt x="5983668" y="246176"/>
                </a:lnTo>
                <a:lnTo>
                  <a:pt x="5982017" y="241719"/>
                </a:lnTo>
                <a:lnTo>
                  <a:pt x="5982017" y="213728"/>
                </a:lnTo>
                <a:lnTo>
                  <a:pt x="6090094" y="213728"/>
                </a:lnTo>
                <a:lnTo>
                  <a:pt x="6090094" y="166446"/>
                </a:lnTo>
                <a:lnTo>
                  <a:pt x="6090094" y="152565"/>
                </a:lnTo>
                <a:close/>
              </a:path>
              <a:path w="7421244" h="2730500">
                <a:moveTo>
                  <a:pt x="6093269" y="1611871"/>
                </a:moveTo>
                <a:lnTo>
                  <a:pt x="6082817" y="1566532"/>
                </a:lnTo>
                <a:lnTo>
                  <a:pt x="6051766" y="1542986"/>
                </a:lnTo>
                <a:lnTo>
                  <a:pt x="6019863" y="1538516"/>
                </a:lnTo>
                <a:lnTo>
                  <a:pt x="6001321" y="1538516"/>
                </a:lnTo>
                <a:lnTo>
                  <a:pt x="5991009" y="1539049"/>
                </a:lnTo>
                <a:lnTo>
                  <a:pt x="5982932" y="1540624"/>
                </a:lnTo>
                <a:lnTo>
                  <a:pt x="5977102" y="1543253"/>
                </a:lnTo>
                <a:lnTo>
                  <a:pt x="5973508" y="1546936"/>
                </a:lnTo>
                <a:lnTo>
                  <a:pt x="5977191" y="1538516"/>
                </a:lnTo>
                <a:lnTo>
                  <a:pt x="5927788" y="1538516"/>
                </a:lnTo>
                <a:lnTo>
                  <a:pt x="5927788" y="1758391"/>
                </a:lnTo>
                <a:lnTo>
                  <a:pt x="5979223" y="1758391"/>
                </a:lnTo>
                <a:lnTo>
                  <a:pt x="5979223" y="1596504"/>
                </a:lnTo>
                <a:lnTo>
                  <a:pt x="5980620" y="1593405"/>
                </a:lnTo>
                <a:lnTo>
                  <a:pt x="5986208" y="1587322"/>
                </a:lnTo>
                <a:lnTo>
                  <a:pt x="5990780" y="1585798"/>
                </a:lnTo>
                <a:lnTo>
                  <a:pt x="6029769" y="1585798"/>
                </a:lnTo>
                <a:lnTo>
                  <a:pt x="6034214" y="1587347"/>
                </a:lnTo>
                <a:lnTo>
                  <a:pt x="6037262" y="1590459"/>
                </a:lnTo>
                <a:lnTo>
                  <a:pt x="6040437" y="1593570"/>
                </a:lnTo>
                <a:lnTo>
                  <a:pt x="6041961" y="1597990"/>
                </a:lnTo>
                <a:lnTo>
                  <a:pt x="6041961" y="1758391"/>
                </a:lnTo>
                <a:lnTo>
                  <a:pt x="6093269" y="1758391"/>
                </a:lnTo>
                <a:lnTo>
                  <a:pt x="6093269" y="1611871"/>
                </a:lnTo>
                <a:close/>
              </a:path>
              <a:path w="7421244" h="2730500">
                <a:moveTo>
                  <a:pt x="6096063" y="2196884"/>
                </a:moveTo>
                <a:lnTo>
                  <a:pt x="6035992" y="2196884"/>
                </a:lnTo>
                <a:lnTo>
                  <a:pt x="6035992" y="2024291"/>
                </a:lnTo>
                <a:lnTo>
                  <a:pt x="5924867" y="2024291"/>
                </a:lnTo>
                <a:lnTo>
                  <a:pt x="5924867" y="2071573"/>
                </a:lnTo>
                <a:lnTo>
                  <a:pt x="5984557" y="2071573"/>
                </a:lnTo>
                <a:lnTo>
                  <a:pt x="5984557" y="2244166"/>
                </a:lnTo>
                <a:lnTo>
                  <a:pt x="6096063" y="2244166"/>
                </a:lnTo>
                <a:lnTo>
                  <a:pt x="6096063" y="2196884"/>
                </a:lnTo>
                <a:close/>
              </a:path>
              <a:path w="7421244" h="2730500">
                <a:moveTo>
                  <a:pt x="6298628" y="81191"/>
                </a:moveTo>
                <a:lnTo>
                  <a:pt x="6237922" y="81191"/>
                </a:lnTo>
                <a:lnTo>
                  <a:pt x="6219787" y="82308"/>
                </a:lnTo>
                <a:lnTo>
                  <a:pt x="6179883" y="99034"/>
                </a:lnTo>
                <a:lnTo>
                  <a:pt x="6161659" y="136918"/>
                </a:lnTo>
                <a:lnTo>
                  <a:pt x="6160452" y="154546"/>
                </a:lnTo>
                <a:lnTo>
                  <a:pt x="6160452" y="227711"/>
                </a:lnTo>
                <a:lnTo>
                  <a:pt x="6171273" y="273418"/>
                </a:lnTo>
                <a:lnTo>
                  <a:pt x="6203823" y="296684"/>
                </a:lnTo>
                <a:lnTo>
                  <a:pt x="6237922" y="301066"/>
                </a:lnTo>
                <a:lnTo>
                  <a:pt x="6298628" y="301066"/>
                </a:lnTo>
                <a:lnTo>
                  <a:pt x="6298628" y="253784"/>
                </a:lnTo>
                <a:lnTo>
                  <a:pt x="6225984" y="253784"/>
                </a:lnTo>
                <a:lnTo>
                  <a:pt x="6220396" y="252260"/>
                </a:lnTo>
                <a:lnTo>
                  <a:pt x="6213538" y="246176"/>
                </a:lnTo>
                <a:lnTo>
                  <a:pt x="6211887" y="241719"/>
                </a:lnTo>
                <a:lnTo>
                  <a:pt x="6211887" y="140538"/>
                </a:lnTo>
                <a:lnTo>
                  <a:pt x="6213538" y="136080"/>
                </a:lnTo>
                <a:lnTo>
                  <a:pt x="6220396" y="129997"/>
                </a:lnTo>
                <a:lnTo>
                  <a:pt x="6225984" y="128473"/>
                </a:lnTo>
                <a:lnTo>
                  <a:pt x="6298628" y="128473"/>
                </a:lnTo>
                <a:lnTo>
                  <a:pt x="6298628" y="81191"/>
                </a:lnTo>
                <a:close/>
              </a:path>
              <a:path w="7421244" h="2730500">
                <a:moveTo>
                  <a:pt x="6304343" y="2024291"/>
                </a:moveTo>
                <a:lnTo>
                  <a:pt x="6245034" y="2024291"/>
                </a:lnTo>
                <a:lnTo>
                  <a:pt x="6245034" y="1975523"/>
                </a:lnTo>
                <a:lnTo>
                  <a:pt x="6193599" y="1975523"/>
                </a:lnTo>
                <a:lnTo>
                  <a:pt x="6193599" y="2024291"/>
                </a:lnTo>
                <a:lnTo>
                  <a:pt x="6155118" y="2024291"/>
                </a:lnTo>
                <a:lnTo>
                  <a:pt x="6155118" y="2071573"/>
                </a:lnTo>
                <a:lnTo>
                  <a:pt x="6193599" y="2071573"/>
                </a:lnTo>
                <a:lnTo>
                  <a:pt x="6193599" y="2186965"/>
                </a:lnTo>
                <a:lnTo>
                  <a:pt x="6194425" y="2198916"/>
                </a:lnTo>
                <a:lnTo>
                  <a:pt x="6214161" y="2235149"/>
                </a:lnTo>
                <a:lnTo>
                  <a:pt x="6244653" y="2244166"/>
                </a:lnTo>
                <a:lnTo>
                  <a:pt x="6304343" y="2244166"/>
                </a:lnTo>
                <a:lnTo>
                  <a:pt x="6304343" y="2196884"/>
                </a:lnTo>
                <a:lnTo>
                  <a:pt x="6250622" y="2196884"/>
                </a:lnTo>
                <a:lnTo>
                  <a:pt x="6247955" y="2196414"/>
                </a:lnTo>
                <a:lnTo>
                  <a:pt x="6246812" y="2195499"/>
                </a:lnTo>
                <a:lnTo>
                  <a:pt x="6245669" y="2194509"/>
                </a:lnTo>
                <a:lnTo>
                  <a:pt x="6245034" y="2192350"/>
                </a:lnTo>
                <a:lnTo>
                  <a:pt x="6245034" y="2071573"/>
                </a:lnTo>
                <a:lnTo>
                  <a:pt x="6304343" y="2071573"/>
                </a:lnTo>
                <a:lnTo>
                  <a:pt x="6304343" y="2024291"/>
                </a:lnTo>
                <a:close/>
              </a:path>
              <a:path w="7421244" h="2730500">
                <a:moveTo>
                  <a:pt x="6304343" y="566966"/>
                </a:moveTo>
                <a:lnTo>
                  <a:pt x="6245034" y="566966"/>
                </a:lnTo>
                <a:lnTo>
                  <a:pt x="6245034" y="518198"/>
                </a:lnTo>
                <a:lnTo>
                  <a:pt x="6193599" y="518198"/>
                </a:lnTo>
                <a:lnTo>
                  <a:pt x="6193599" y="566966"/>
                </a:lnTo>
                <a:lnTo>
                  <a:pt x="6154991" y="566966"/>
                </a:lnTo>
                <a:lnTo>
                  <a:pt x="6154991" y="614248"/>
                </a:lnTo>
                <a:lnTo>
                  <a:pt x="6193599" y="614248"/>
                </a:lnTo>
                <a:lnTo>
                  <a:pt x="6193599" y="729640"/>
                </a:lnTo>
                <a:lnTo>
                  <a:pt x="6194425" y="741591"/>
                </a:lnTo>
                <a:lnTo>
                  <a:pt x="6214161" y="777824"/>
                </a:lnTo>
                <a:lnTo>
                  <a:pt x="6244653" y="786841"/>
                </a:lnTo>
                <a:lnTo>
                  <a:pt x="6304343" y="786841"/>
                </a:lnTo>
                <a:lnTo>
                  <a:pt x="6304343" y="739559"/>
                </a:lnTo>
                <a:lnTo>
                  <a:pt x="6250622" y="739559"/>
                </a:lnTo>
                <a:lnTo>
                  <a:pt x="6247955" y="739089"/>
                </a:lnTo>
                <a:lnTo>
                  <a:pt x="6246812" y="738174"/>
                </a:lnTo>
                <a:lnTo>
                  <a:pt x="6245669" y="737184"/>
                </a:lnTo>
                <a:lnTo>
                  <a:pt x="6245034" y="735025"/>
                </a:lnTo>
                <a:lnTo>
                  <a:pt x="6245034" y="614248"/>
                </a:lnTo>
                <a:lnTo>
                  <a:pt x="6304343" y="614248"/>
                </a:lnTo>
                <a:lnTo>
                  <a:pt x="6304343" y="566966"/>
                </a:lnTo>
                <a:close/>
              </a:path>
              <a:path w="7421244" h="2730500">
                <a:moveTo>
                  <a:pt x="6304470" y="1538516"/>
                </a:moveTo>
                <a:lnTo>
                  <a:pt x="6245161" y="1538516"/>
                </a:lnTo>
                <a:lnTo>
                  <a:pt x="6245161" y="1489748"/>
                </a:lnTo>
                <a:lnTo>
                  <a:pt x="6193726" y="1489748"/>
                </a:lnTo>
                <a:lnTo>
                  <a:pt x="6193726" y="1538516"/>
                </a:lnTo>
                <a:lnTo>
                  <a:pt x="6155245" y="1538516"/>
                </a:lnTo>
                <a:lnTo>
                  <a:pt x="6155245" y="1585798"/>
                </a:lnTo>
                <a:lnTo>
                  <a:pt x="6193726" y="1585798"/>
                </a:lnTo>
                <a:lnTo>
                  <a:pt x="6193726" y="1701190"/>
                </a:lnTo>
                <a:lnTo>
                  <a:pt x="6194552" y="1713141"/>
                </a:lnTo>
                <a:lnTo>
                  <a:pt x="6214288" y="1749374"/>
                </a:lnTo>
                <a:lnTo>
                  <a:pt x="6244780" y="1758391"/>
                </a:lnTo>
                <a:lnTo>
                  <a:pt x="6304470" y="1758391"/>
                </a:lnTo>
                <a:lnTo>
                  <a:pt x="6304470" y="1711109"/>
                </a:lnTo>
                <a:lnTo>
                  <a:pt x="6250749" y="1711109"/>
                </a:lnTo>
                <a:lnTo>
                  <a:pt x="6248082" y="1710639"/>
                </a:lnTo>
                <a:lnTo>
                  <a:pt x="6246939" y="1709724"/>
                </a:lnTo>
                <a:lnTo>
                  <a:pt x="6245796" y="1708734"/>
                </a:lnTo>
                <a:lnTo>
                  <a:pt x="6245161" y="1706575"/>
                </a:lnTo>
                <a:lnTo>
                  <a:pt x="6245161" y="1585798"/>
                </a:lnTo>
                <a:lnTo>
                  <a:pt x="6304470" y="1585798"/>
                </a:lnTo>
                <a:lnTo>
                  <a:pt x="6304470" y="1538516"/>
                </a:lnTo>
                <a:close/>
              </a:path>
              <a:path w="7421244" h="2730500">
                <a:moveTo>
                  <a:pt x="6306756" y="1168323"/>
                </a:moveTo>
                <a:lnTo>
                  <a:pt x="6296406" y="1122819"/>
                </a:lnTo>
                <a:lnTo>
                  <a:pt x="6266408" y="1097775"/>
                </a:lnTo>
                <a:lnTo>
                  <a:pt x="6237541" y="1092987"/>
                </a:lnTo>
                <a:lnTo>
                  <a:pt x="6218999" y="1092987"/>
                </a:lnTo>
                <a:lnTo>
                  <a:pt x="6213919" y="1091031"/>
                </a:lnTo>
                <a:lnTo>
                  <a:pt x="6210109" y="1087132"/>
                </a:lnTo>
                <a:lnTo>
                  <a:pt x="6206426" y="1083233"/>
                </a:lnTo>
                <a:lnTo>
                  <a:pt x="6204521" y="1078255"/>
                </a:lnTo>
                <a:lnTo>
                  <a:pt x="6204521" y="1035227"/>
                </a:lnTo>
                <a:lnTo>
                  <a:pt x="6206680" y="1030071"/>
                </a:lnTo>
                <a:lnTo>
                  <a:pt x="6211252" y="1025779"/>
                </a:lnTo>
                <a:lnTo>
                  <a:pt x="6215824" y="1021410"/>
                </a:lnTo>
                <a:lnTo>
                  <a:pt x="6221920" y="1019225"/>
                </a:lnTo>
                <a:lnTo>
                  <a:pt x="6300406" y="1019225"/>
                </a:lnTo>
                <a:lnTo>
                  <a:pt x="6300406" y="971550"/>
                </a:lnTo>
                <a:lnTo>
                  <a:pt x="6233858" y="971550"/>
                </a:lnTo>
                <a:lnTo>
                  <a:pt x="6215608" y="972781"/>
                </a:lnTo>
                <a:lnTo>
                  <a:pt x="6173787" y="991184"/>
                </a:lnTo>
                <a:lnTo>
                  <a:pt x="6153658" y="1031049"/>
                </a:lnTo>
                <a:lnTo>
                  <a:pt x="6152324" y="1048969"/>
                </a:lnTo>
                <a:lnTo>
                  <a:pt x="6152324" y="1064437"/>
                </a:lnTo>
                <a:lnTo>
                  <a:pt x="6163513" y="1110615"/>
                </a:lnTo>
                <a:lnTo>
                  <a:pt x="6195606" y="1136827"/>
                </a:lnTo>
                <a:lnTo>
                  <a:pt x="6225730" y="1141857"/>
                </a:lnTo>
                <a:lnTo>
                  <a:pt x="6243637" y="1141857"/>
                </a:lnTo>
                <a:lnTo>
                  <a:pt x="6247828" y="1143482"/>
                </a:lnTo>
                <a:lnTo>
                  <a:pt x="6250622" y="1146721"/>
                </a:lnTo>
                <a:lnTo>
                  <a:pt x="6253289" y="1149959"/>
                </a:lnTo>
                <a:lnTo>
                  <a:pt x="6254686" y="1154620"/>
                </a:lnTo>
                <a:lnTo>
                  <a:pt x="6254686" y="1208874"/>
                </a:lnTo>
                <a:lnTo>
                  <a:pt x="6252400" y="1214031"/>
                </a:lnTo>
                <a:lnTo>
                  <a:pt x="6243256" y="1222756"/>
                </a:lnTo>
                <a:lnTo>
                  <a:pt x="6237160" y="1224940"/>
                </a:lnTo>
                <a:lnTo>
                  <a:pt x="6159182" y="1224940"/>
                </a:lnTo>
                <a:lnTo>
                  <a:pt x="6159182" y="1272616"/>
                </a:lnTo>
                <a:lnTo>
                  <a:pt x="6225349" y="1272616"/>
                </a:lnTo>
                <a:lnTo>
                  <a:pt x="6243510" y="1271397"/>
                </a:lnTo>
                <a:lnTo>
                  <a:pt x="6285293" y="1252994"/>
                </a:lnTo>
                <a:lnTo>
                  <a:pt x="6305410" y="1213129"/>
                </a:lnTo>
                <a:lnTo>
                  <a:pt x="6306756" y="1195197"/>
                </a:lnTo>
                <a:lnTo>
                  <a:pt x="6306756" y="1168323"/>
                </a:lnTo>
                <a:close/>
              </a:path>
              <a:path w="7421244" h="2730500">
                <a:moveTo>
                  <a:pt x="6526085" y="1168323"/>
                </a:moveTo>
                <a:lnTo>
                  <a:pt x="6515633" y="1122819"/>
                </a:lnTo>
                <a:lnTo>
                  <a:pt x="6485661" y="1097775"/>
                </a:lnTo>
                <a:lnTo>
                  <a:pt x="6456743" y="1092987"/>
                </a:lnTo>
                <a:lnTo>
                  <a:pt x="6438328" y="1092987"/>
                </a:lnTo>
                <a:lnTo>
                  <a:pt x="6433248" y="1091031"/>
                </a:lnTo>
                <a:lnTo>
                  <a:pt x="6425628" y="1083233"/>
                </a:lnTo>
                <a:lnTo>
                  <a:pt x="6423723" y="1078255"/>
                </a:lnTo>
                <a:lnTo>
                  <a:pt x="6423723" y="1035227"/>
                </a:lnTo>
                <a:lnTo>
                  <a:pt x="6426009" y="1030071"/>
                </a:lnTo>
                <a:lnTo>
                  <a:pt x="6430454" y="1025779"/>
                </a:lnTo>
                <a:lnTo>
                  <a:pt x="6435026" y="1021410"/>
                </a:lnTo>
                <a:lnTo>
                  <a:pt x="6441249" y="1019225"/>
                </a:lnTo>
                <a:lnTo>
                  <a:pt x="6519608" y="1019225"/>
                </a:lnTo>
                <a:lnTo>
                  <a:pt x="6519608" y="971550"/>
                </a:lnTo>
                <a:lnTo>
                  <a:pt x="6453060" y="971550"/>
                </a:lnTo>
                <a:lnTo>
                  <a:pt x="6434861" y="972781"/>
                </a:lnTo>
                <a:lnTo>
                  <a:pt x="6392989" y="991184"/>
                </a:lnTo>
                <a:lnTo>
                  <a:pt x="6372873" y="1031049"/>
                </a:lnTo>
                <a:lnTo>
                  <a:pt x="6371526" y="1048969"/>
                </a:lnTo>
                <a:lnTo>
                  <a:pt x="6371526" y="1064437"/>
                </a:lnTo>
                <a:lnTo>
                  <a:pt x="6382766" y="1110615"/>
                </a:lnTo>
                <a:lnTo>
                  <a:pt x="6414808" y="1136827"/>
                </a:lnTo>
                <a:lnTo>
                  <a:pt x="6444932" y="1141857"/>
                </a:lnTo>
                <a:lnTo>
                  <a:pt x="6462839" y="1141857"/>
                </a:lnTo>
                <a:lnTo>
                  <a:pt x="6467157" y="1143482"/>
                </a:lnTo>
                <a:lnTo>
                  <a:pt x="6472491" y="1149959"/>
                </a:lnTo>
                <a:lnTo>
                  <a:pt x="6473888" y="1154620"/>
                </a:lnTo>
                <a:lnTo>
                  <a:pt x="6473888" y="1208874"/>
                </a:lnTo>
                <a:lnTo>
                  <a:pt x="6471602" y="1214031"/>
                </a:lnTo>
                <a:lnTo>
                  <a:pt x="6462458" y="1222756"/>
                </a:lnTo>
                <a:lnTo>
                  <a:pt x="6456362" y="1224940"/>
                </a:lnTo>
                <a:lnTo>
                  <a:pt x="6378384" y="1224940"/>
                </a:lnTo>
                <a:lnTo>
                  <a:pt x="6378384" y="1272616"/>
                </a:lnTo>
                <a:lnTo>
                  <a:pt x="6444551" y="1272616"/>
                </a:lnTo>
                <a:lnTo>
                  <a:pt x="6462738" y="1271397"/>
                </a:lnTo>
                <a:lnTo>
                  <a:pt x="6504495" y="1252994"/>
                </a:lnTo>
                <a:lnTo>
                  <a:pt x="6524726" y="1213129"/>
                </a:lnTo>
                <a:lnTo>
                  <a:pt x="6526085" y="1195197"/>
                </a:lnTo>
                <a:lnTo>
                  <a:pt x="6526085" y="1168323"/>
                </a:lnTo>
                <a:close/>
              </a:path>
              <a:path w="7421244" h="2730500">
                <a:moveTo>
                  <a:pt x="6529387" y="81191"/>
                </a:moveTo>
                <a:lnTo>
                  <a:pt x="6477952" y="81191"/>
                </a:lnTo>
                <a:lnTo>
                  <a:pt x="6477876" y="241592"/>
                </a:lnTo>
                <a:lnTo>
                  <a:pt x="6477698" y="243865"/>
                </a:lnTo>
                <a:lnTo>
                  <a:pt x="6476174" y="246849"/>
                </a:lnTo>
                <a:lnTo>
                  <a:pt x="6473380" y="249618"/>
                </a:lnTo>
                <a:lnTo>
                  <a:pt x="6470713" y="252399"/>
                </a:lnTo>
                <a:lnTo>
                  <a:pt x="6466268" y="253784"/>
                </a:lnTo>
                <a:lnTo>
                  <a:pt x="6432232" y="253784"/>
                </a:lnTo>
                <a:lnTo>
                  <a:pt x="6427787" y="252222"/>
                </a:lnTo>
                <a:lnTo>
                  <a:pt x="6424612" y="249123"/>
                </a:lnTo>
                <a:lnTo>
                  <a:pt x="6421564" y="246011"/>
                </a:lnTo>
                <a:lnTo>
                  <a:pt x="6420040" y="241592"/>
                </a:lnTo>
                <a:lnTo>
                  <a:pt x="6420040" y="81191"/>
                </a:lnTo>
                <a:lnTo>
                  <a:pt x="6368732" y="81191"/>
                </a:lnTo>
                <a:lnTo>
                  <a:pt x="6368732" y="227711"/>
                </a:lnTo>
                <a:lnTo>
                  <a:pt x="6369888" y="245313"/>
                </a:lnTo>
                <a:lnTo>
                  <a:pt x="6387274" y="283222"/>
                </a:lnTo>
                <a:lnTo>
                  <a:pt x="6425133" y="299961"/>
                </a:lnTo>
                <a:lnTo>
                  <a:pt x="6442138" y="301066"/>
                </a:lnTo>
                <a:lnTo>
                  <a:pt x="6455981" y="301066"/>
                </a:lnTo>
                <a:lnTo>
                  <a:pt x="6465837" y="300545"/>
                </a:lnTo>
                <a:lnTo>
                  <a:pt x="6473711" y="298970"/>
                </a:lnTo>
                <a:lnTo>
                  <a:pt x="6479603" y="296341"/>
                </a:lnTo>
                <a:lnTo>
                  <a:pt x="6483540" y="292646"/>
                </a:lnTo>
                <a:lnTo>
                  <a:pt x="6479984" y="301066"/>
                </a:lnTo>
                <a:lnTo>
                  <a:pt x="6529387" y="301066"/>
                </a:lnTo>
                <a:lnTo>
                  <a:pt x="6529387" y="292646"/>
                </a:lnTo>
                <a:lnTo>
                  <a:pt x="6529387" y="253784"/>
                </a:lnTo>
                <a:lnTo>
                  <a:pt x="6529387" y="81191"/>
                </a:lnTo>
                <a:close/>
              </a:path>
              <a:path w="7421244" h="2730500">
                <a:moveTo>
                  <a:pt x="6543738" y="2024291"/>
                </a:moveTo>
                <a:lnTo>
                  <a:pt x="6490652" y="2024291"/>
                </a:lnTo>
                <a:lnTo>
                  <a:pt x="6452425" y="2171509"/>
                </a:lnTo>
                <a:lnTo>
                  <a:pt x="6408483" y="2024291"/>
                </a:lnTo>
                <a:lnTo>
                  <a:pt x="6353238" y="2024291"/>
                </a:lnTo>
                <a:lnTo>
                  <a:pt x="6425882" y="2244166"/>
                </a:lnTo>
                <a:lnTo>
                  <a:pt x="6431851" y="2242083"/>
                </a:lnTo>
                <a:lnTo>
                  <a:pt x="6426136" y="2255863"/>
                </a:lnTo>
                <a:lnTo>
                  <a:pt x="6424993" y="2259965"/>
                </a:lnTo>
                <a:lnTo>
                  <a:pt x="6423596" y="2262644"/>
                </a:lnTo>
                <a:lnTo>
                  <a:pt x="6421945" y="2263902"/>
                </a:lnTo>
                <a:lnTo>
                  <a:pt x="6420294" y="2265210"/>
                </a:lnTo>
                <a:lnTo>
                  <a:pt x="6417119" y="2265883"/>
                </a:lnTo>
                <a:lnTo>
                  <a:pt x="6386893" y="2265883"/>
                </a:lnTo>
                <a:lnTo>
                  <a:pt x="6386893" y="2313165"/>
                </a:lnTo>
                <a:lnTo>
                  <a:pt x="6414833" y="2313165"/>
                </a:lnTo>
                <a:lnTo>
                  <a:pt x="6422631" y="2312936"/>
                </a:lnTo>
                <a:lnTo>
                  <a:pt x="6458369" y="2299474"/>
                </a:lnTo>
                <a:lnTo>
                  <a:pt x="6477825" y="2259838"/>
                </a:lnTo>
                <a:lnTo>
                  <a:pt x="6482791" y="2242083"/>
                </a:lnTo>
                <a:lnTo>
                  <a:pt x="6502540" y="2171509"/>
                </a:lnTo>
                <a:lnTo>
                  <a:pt x="6543738" y="2024291"/>
                </a:lnTo>
                <a:close/>
              </a:path>
              <a:path w="7421244" h="2730500">
                <a:moveTo>
                  <a:pt x="6739572" y="1224940"/>
                </a:moveTo>
                <a:lnTo>
                  <a:pt x="6649021" y="1224940"/>
                </a:lnTo>
                <a:lnTo>
                  <a:pt x="6649021" y="971550"/>
                </a:lnTo>
                <a:lnTo>
                  <a:pt x="6596824" y="971550"/>
                </a:lnTo>
                <a:lnTo>
                  <a:pt x="6596824" y="1272616"/>
                </a:lnTo>
                <a:lnTo>
                  <a:pt x="6739572" y="1272616"/>
                </a:lnTo>
                <a:lnTo>
                  <a:pt x="6739572" y="1224940"/>
                </a:lnTo>
                <a:close/>
              </a:path>
              <a:path w="7421244" h="2730500">
                <a:moveTo>
                  <a:pt x="6744144" y="81191"/>
                </a:moveTo>
                <a:lnTo>
                  <a:pt x="6693852" y="81191"/>
                </a:lnTo>
                <a:lnTo>
                  <a:pt x="6683845" y="81724"/>
                </a:lnTo>
                <a:lnTo>
                  <a:pt x="6675958" y="83299"/>
                </a:lnTo>
                <a:lnTo>
                  <a:pt x="6670180" y="85928"/>
                </a:lnTo>
                <a:lnTo>
                  <a:pt x="6666547" y="89611"/>
                </a:lnTo>
                <a:lnTo>
                  <a:pt x="6669722" y="81191"/>
                </a:lnTo>
                <a:lnTo>
                  <a:pt x="6590855" y="81191"/>
                </a:lnTo>
                <a:lnTo>
                  <a:pt x="6590855" y="128473"/>
                </a:lnTo>
                <a:lnTo>
                  <a:pt x="6620446" y="128473"/>
                </a:lnTo>
                <a:lnTo>
                  <a:pt x="6620446" y="253784"/>
                </a:lnTo>
                <a:lnTo>
                  <a:pt x="6590855" y="253784"/>
                </a:lnTo>
                <a:lnTo>
                  <a:pt x="6590855" y="301066"/>
                </a:lnTo>
                <a:lnTo>
                  <a:pt x="6716077" y="301066"/>
                </a:lnTo>
                <a:lnTo>
                  <a:pt x="6716077" y="253784"/>
                </a:lnTo>
                <a:lnTo>
                  <a:pt x="6671881" y="253784"/>
                </a:lnTo>
                <a:lnTo>
                  <a:pt x="6671881" y="147510"/>
                </a:lnTo>
                <a:lnTo>
                  <a:pt x="6683946" y="130556"/>
                </a:lnTo>
                <a:lnTo>
                  <a:pt x="6744144" y="130556"/>
                </a:lnTo>
                <a:lnTo>
                  <a:pt x="6744144" y="89611"/>
                </a:lnTo>
                <a:lnTo>
                  <a:pt x="6744144" y="81191"/>
                </a:lnTo>
                <a:close/>
              </a:path>
              <a:path w="7421244" h="2730500">
                <a:moveTo>
                  <a:pt x="6914959" y="0"/>
                </a:moveTo>
                <a:lnTo>
                  <a:pt x="6859587" y="0"/>
                </a:lnTo>
                <a:lnTo>
                  <a:pt x="6859587" y="53327"/>
                </a:lnTo>
                <a:lnTo>
                  <a:pt x="6914959" y="53327"/>
                </a:lnTo>
                <a:lnTo>
                  <a:pt x="6914959" y="0"/>
                </a:lnTo>
                <a:close/>
              </a:path>
              <a:path w="7421244" h="2730500">
                <a:moveTo>
                  <a:pt x="6973125" y="253784"/>
                </a:moveTo>
                <a:lnTo>
                  <a:pt x="6913054" y="253784"/>
                </a:lnTo>
                <a:lnTo>
                  <a:pt x="6913054" y="81191"/>
                </a:lnTo>
                <a:lnTo>
                  <a:pt x="6801929" y="81191"/>
                </a:lnTo>
                <a:lnTo>
                  <a:pt x="6801929" y="128473"/>
                </a:lnTo>
                <a:lnTo>
                  <a:pt x="6861619" y="128473"/>
                </a:lnTo>
                <a:lnTo>
                  <a:pt x="6861619" y="301066"/>
                </a:lnTo>
                <a:lnTo>
                  <a:pt x="6973125" y="301066"/>
                </a:lnTo>
                <a:lnTo>
                  <a:pt x="6973125" y="253784"/>
                </a:lnTo>
                <a:close/>
              </a:path>
              <a:path w="7421244" h="2730500">
                <a:moveTo>
                  <a:pt x="7181405" y="81191"/>
                </a:moveTo>
                <a:lnTo>
                  <a:pt x="7122096" y="81191"/>
                </a:lnTo>
                <a:lnTo>
                  <a:pt x="7122096" y="32423"/>
                </a:lnTo>
                <a:lnTo>
                  <a:pt x="7070661" y="32423"/>
                </a:lnTo>
                <a:lnTo>
                  <a:pt x="7070661" y="81191"/>
                </a:lnTo>
                <a:lnTo>
                  <a:pt x="7032053" y="81191"/>
                </a:lnTo>
                <a:lnTo>
                  <a:pt x="7032053" y="128473"/>
                </a:lnTo>
                <a:lnTo>
                  <a:pt x="7070661" y="128473"/>
                </a:lnTo>
                <a:lnTo>
                  <a:pt x="7070661" y="243865"/>
                </a:lnTo>
                <a:lnTo>
                  <a:pt x="7071487" y="255816"/>
                </a:lnTo>
                <a:lnTo>
                  <a:pt x="7091223" y="292049"/>
                </a:lnTo>
                <a:lnTo>
                  <a:pt x="7121715" y="301066"/>
                </a:lnTo>
                <a:lnTo>
                  <a:pt x="7181405" y="301066"/>
                </a:lnTo>
                <a:lnTo>
                  <a:pt x="7181405" y="253784"/>
                </a:lnTo>
                <a:lnTo>
                  <a:pt x="7127684" y="253784"/>
                </a:lnTo>
                <a:lnTo>
                  <a:pt x="7125017" y="253314"/>
                </a:lnTo>
                <a:lnTo>
                  <a:pt x="7123747" y="252399"/>
                </a:lnTo>
                <a:lnTo>
                  <a:pt x="7122731" y="251409"/>
                </a:lnTo>
                <a:lnTo>
                  <a:pt x="7122096" y="249250"/>
                </a:lnTo>
                <a:lnTo>
                  <a:pt x="7122096" y="128473"/>
                </a:lnTo>
                <a:lnTo>
                  <a:pt x="7181405" y="128473"/>
                </a:lnTo>
                <a:lnTo>
                  <a:pt x="7181405" y="81191"/>
                </a:lnTo>
                <a:close/>
              </a:path>
              <a:path w="7421244" h="2730500">
                <a:moveTo>
                  <a:pt x="7420800" y="81191"/>
                </a:moveTo>
                <a:lnTo>
                  <a:pt x="7367714" y="81191"/>
                </a:lnTo>
                <a:lnTo>
                  <a:pt x="7329487" y="228409"/>
                </a:lnTo>
                <a:lnTo>
                  <a:pt x="7285545" y="81191"/>
                </a:lnTo>
                <a:lnTo>
                  <a:pt x="7230173" y="81191"/>
                </a:lnTo>
                <a:lnTo>
                  <a:pt x="7302944" y="301066"/>
                </a:lnTo>
                <a:lnTo>
                  <a:pt x="7308913" y="298983"/>
                </a:lnTo>
                <a:lnTo>
                  <a:pt x="7303198" y="312762"/>
                </a:lnTo>
                <a:lnTo>
                  <a:pt x="7302055" y="316865"/>
                </a:lnTo>
                <a:lnTo>
                  <a:pt x="7300658" y="319544"/>
                </a:lnTo>
                <a:lnTo>
                  <a:pt x="7298880" y="320802"/>
                </a:lnTo>
                <a:lnTo>
                  <a:pt x="7297229" y="322110"/>
                </a:lnTo>
                <a:lnTo>
                  <a:pt x="7294054" y="322783"/>
                </a:lnTo>
                <a:lnTo>
                  <a:pt x="7263955" y="322783"/>
                </a:lnTo>
                <a:lnTo>
                  <a:pt x="7263955" y="370065"/>
                </a:lnTo>
                <a:lnTo>
                  <a:pt x="7291895" y="370065"/>
                </a:lnTo>
                <a:lnTo>
                  <a:pt x="7299693" y="369836"/>
                </a:lnTo>
                <a:lnTo>
                  <a:pt x="7335380" y="356374"/>
                </a:lnTo>
                <a:lnTo>
                  <a:pt x="7354887" y="316738"/>
                </a:lnTo>
                <a:lnTo>
                  <a:pt x="7359853" y="298983"/>
                </a:lnTo>
                <a:lnTo>
                  <a:pt x="7379602" y="228409"/>
                </a:lnTo>
                <a:lnTo>
                  <a:pt x="7420800" y="81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31503" y="3163594"/>
            <a:ext cx="7260590" cy="2941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29"/>
              </a:lnSpc>
              <a:spcBef>
                <a:spcPts val="95"/>
              </a:spcBef>
              <a:tabLst>
                <a:tab pos="889000" algn="l"/>
                <a:tab pos="3300729" algn="l"/>
              </a:tabLst>
            </a:pP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importance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3200">
              <a:latin typeface="Microsoft Sans Serif"/>
              <a:cs typeface="Microsoft Sans Serif"/>
            </a:endParaRPr>
          </a:p>
          <a:p>
            <a:pPr marL="12700">
              <a:lnSpc>
                <a:spcPts val="3825"/>
              </a:lnSpc>
              <a:tabLst>
                <a:tab pos="669925" algn="l"/>
                <a:tab pos="6589395" algn="l"/>
              </a:tabLst>
            </a:pPr>
            <a:r>
              <a:rPr sz="32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maintaining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3200">
              <a:latin typeface="Microsoft Sans Serif"/>
              <a:cs typeface="Microsoft Sans Serif"/>
            </a:endParaRPr>
          </a:p>
          <a:p>
            <a:pPr marL="3300729">
              <a:lnSpc>
                <a:spcPts val="3825"/>
              </a:lnSpc>
              <a:tabLst>
                <a:tab pos="3739515" algn="l"/>
              </a:tabLst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Discussing</a:t>
            </a:r>
            <a:endParaRPr sz="3200">
              <a:latin typeface="Microsoft Sans Serif"/>
              <a:cs typeface="Microsoft Sans Serif"/>
            </a:endParaRPr>
          </a:p>
          <a:p>
            <a:pPr marL="2862580">
              <a:lnSpc>
                <a:spcPts val="3825"/>
              </a:lnSpc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3200">
              <a:latin typeface="Microsoft Sans Serif"/>
              <a:cs typeface="Microsoft Sans Serif"/>
            </a:endParaRPr>
          </a:p>
          <a:p>
            <a:pPr marL="1766570">
              <a:lnSpc>
                <a:spcPts val="3825"/>
              </a:lnSpc>
              <a:tabLst>
                <a:tab pos="2204720" algn="l"/>
              </a:tabLst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3200">
              <a:latin typeface="Microsoft Sans Serif"/>
              <a:cs typeface="Microsoft Sans Serif"/>
            </a:endParaRPr>
          </a:p>
          <a:p>
            <a:pPr marL="1327785">
              <a:lnSpc>
                <a:spcPts val="3829"/>
              </a:lnSpc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2480" y="7494397"/>
              <a:ext cx="339090" cy="20320"/>
            </a:xfrm>
            <a:custGeom>
              <a:avLst/>
              <a:gdLst/>
              <a:ahLst/>
              <a:cxnLst/>
              <a:rect l="l" t="t" r="r" b="b"/>
              <a:pathLst>
                <a:path w="339089" h="20320">
                  <a:moveTo>
                    <a:pt x="338480" y="1524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38404" y="20243"/>
                  </a:lnTo>
                  <a:lnTo>
                    <a:pt x="33848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701802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25595" algn="l"/>
              </a:tabLst>
            </a:pPr>
            <a:r>
              <a:rPr sz="6000" spc="100" dirty="0"/>
              <a:t>Measuring</a:t>
            </a:r>
            <a:r>
              <a:rPr sz="6000" dirty="0"/>
              <a:t>	</a:t>
            </a:r>
            <a:r>
              <a:rPr sz="6000" spc="-10" dirty="0"/>
              <a:t>Success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8629510" y="2647232"/>
            <a:ext cx="683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59660" y="2764917"/>
            <a:ext cx="7211695" cy="1273175"/>
            <a:chOff x="8659660" y="2764917"/>
            <a:chExt cx="7211695" cy="12731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4553" y="2764917"/>
              <a:ext cx="4757077" cy="3700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659660" y="3250691"/>
              <a:ext cx="7211695" cy="787400"/>
            </a:xfrm>
            <a:custGeom>
              <a:avLst/>
              <a:gdLst/>
              <a:ahLst/>
              <a:cxnLst/>
              <a:rect l="l" t="t" r="r" b="b"/>
              <a:pathLst>
                <a:path w="7211694" h="787400">
                  <a:moveTo>
                    <a:pt x="201244" y="146913"/>
                  </a:moveTo>
                  <a:lnTo>
                    <a:pt x="200355" y="130454"/>
                  </a:lnTo>
                  <a:lnTo>
                    <a:pt x="199351" y="125209"/>
                  </a:lnTo>
                  <a:lnTo>
                    <a:pt x="197700" y="116535"/>
                  </a:lnTo>
                  <a:lnTo>
                    <a:pt x="193268" y="105181"/>
                  </a:lnTo>
                  <a:lnTo>
                    <a:pt x="187071" y="96354"/>
                  </a:lnTo>
                  <a:lnTo>
                    <a:pt x="181940" y="92100"/>
                  </a:lnTo>
                  <a:lnTo>
                    <a:pt x="179082" y="89725"/>
                  </a:lnTo>
                  <a:lnTo>
                    <a:pt x="169316" y="84988"/>
                  </a:lnTo>
                  <a:lnTo>
                    <a:pt x="157772" y="82143"/>
                  </a:lnTo>
                  <a:lnTo>
                    <a:pt x="144437" y="81191"/>
                  </a:lnTo>
                  <a:lnTo>
                    <a:pt x="142062" y="81191"/>
                  </a:lnTo>
                  <a:lnTo>
                    <a:pt x="130175" y="81876"/>
                  </a:lnTo>
                  <a:lnTo>
                    <a:pt x="120396" y="83921"/>
                  </a:lnTo>
                  <a:lnTo>
                    <a:pt x="112725" y="87337"/>
                  </a:lnTo>
                  <a:lnTo>
                    <a:pt x="107162" y="92100"/>
                  </a:lnTo>
                  <a:lnTo>
                    <a:pt x="104317" y="89623"/>
                  </a:lnTo>
                  <a:lnTo>
                    <a:pt x="101676" y="87337"/>
                  </a:lnTo>
                  <a:lnTo>
                    <a:pt x="93078" y="83921"/>
                  </a:lnTo>
                  <a:lnTo>
                    <a:pt x="81356" y="81876"/>
                  </a:lnTo>
                  <a:lnTo>
                    <a:pt x="66522" y="81191"/>
                  </a:lnTo>
                  <a:lnTo>
                    <a:pt x="52209" y="81191"/>
                  </a:lnTo>
                  <a:lnTo>
                    <a:pt x="46062" y="83667"/>
                  </a:lnTo>
                  <a:lnTo>
                    <a:pt x="47282" y="81191"/>
                  </a:lnTo>
                  <a:lnTo>
                    <a:pt x="0" y="81191"/>
                  </a:lnTo>
                  <a:lnTo>
                    <a:pt x="0" y="301066"/>
                  </a:lnTo>
                  <a:lnTo>
                    <a:pt x="49364" y="301066"/>
                  </a:lnTo>
                  <a:lnTo>
                    <a:pt x="49441" y="138493"/>
                  </a:lnTo>
                  <a:lnTo>
                    <a:pt x="49568" y="135940"/>
                  </a:lnTo>
                  <a:lnTo>
                    <a:pt x="50622" y="132410"/>
                  </a:lnTo>
                  <a:lnTo>
                    <a:pt x="54521" y="126657"/>
                  </a:lnTo>
                  <a:lnTo>
                    <a:pt x="58089" y="125209"/>
                  </a:lnTo>
                  <a:lnTo>
                    <a:pt x="69684" y="125209"/>
                  </a:lnTo>
                  <a:lnTo>
                    <a:pt x="72364" y="126326"/>
                  </a:lnTo>
                  <a:lnTo>
                    <a:pt x="73761" y="128574"/>
                  </a:lnTo>
                  <a:lnTo>
                    <a:pt x="75209" y="130759"/>
                  </a:lnTo>
                  <a:lnTo>
                    <a:pt x="75831" y="135940"/>
                  </a:lnTo>
                  <a:lnTo>
                    <a:pt x="75933" y="301066"/>
                  </a:lnTo>
                  <a:lnTo>
                    <a:pt x="125310" y="301066"/>
                  </a:lnTo>
                  <a:lnTo>
                    <a:pt x="125310" y="143840"/>
                  </a:lnTo>
                  <a:lnTo>
                    <a:pt x="125501" y="138493"/>
                  </a:lnTo>
                  <a:lnTo>
                    <a:pt x="126593" y="134061"/>
                  </a:lnTo>
                  <a:lnTo>
                    <a:pt x="128625" y="130454"/>
                  </a:lnTo>
                  <a:lnTo>
                    <a:pt x="130556" y="126987"/>
                  </a:lnTo>
                  <a:lnTo>
                    <a:pt x="133959" y="125209"/>
                  </a:lnTo>
                  <a:lnTo>
                    <a:pt x="145961" y="125209"/>
                  </a:lnTo>
                  <a:lnTo>
                    <a:pt x="148907" y="126326"/>
                  </a:lnTo>
                  <a:lnTo>
                    <a:pt x="151282" y="130822"/>
                  </a:lnTo>
                  <a:lnTo>
                    <a:pt x="151777" y="135940"/>
                  </a:lnTo>
                  <a:lnTo>
                    <a:pt x="151866" y="301066"/>
                  </a:lnTo>
                  <a:lnTo>
                    <a:pt x="201244" y="301066"/>
                  </a:lnTo>
                  <a:lnTo>
                    <a:pt x="201244" y="146913"/>
                  </a:lnTo>
                  <a:close/>
                </a:path>
                <a:path w="7211694" h="787400">
                  <a:moveTo>
                    <a:pt x="399364" y="152565"/>
                  </a:moveTo>
                  <a:lnTo>
                    <a:pt x="389661" y="110121"/>
                  </a:lnTo>
                  <a:lnTo>
                    <a:pt x="348805" y="82638"/>
                  </a:lnTo>
                  <a:lnTo>
                    <a:pt x="348805" y="139674"/>
                  </a:lnTo>
                  <a:lnTo>
                    <a:pt x="348805" y="166446"/>
                  </a:lnTo>
                  <a:lnTo>
                    <a:pt x="291312" y="166446"/>
                  </a:lnTo>
                  <a:lnTo>
                    <a:pt x="291363" y="139674"/>
                  </a:lnTo>
                  <a:lnTo>
                    <a:pt x="292506" y="135255"/>
                  </a:lnTo>
                  <a:lnTo>
                    <a:pt x="297256" y="129832"/>
                  </a:lnTo>
                  <a:lnTo>
                    <a:pt x="302044" y="128473"/>
                  </a:lnTo>
                  <a:lnTo>
                    <a:pt x="337540" y="128473"/>
                  </a:lnTo>
                  <a:lnTo>
                    <a:pt x="341376" y="129971"/>
                  </a:lnTo>
                  <a:lnTo>
                    <a:pt x="344347" y="132943"/>
                  </a:lnTo>
                  <a:lnTo>
                    <a:pt x="347319" y="135839"/>
                  </a:lnTo>
                  <a:lnTo>
                    <a:pt x="348805" y="139674"/>
                  </a:lnTo>
                  <a:lnTo>
                    <a:pt x="348805" y="82638"/>
                  </a:lnTo>
                  <a:lnTo>
                    <a:pt x="347738" y="82359"/>
                  </a:lnTo>
                  <a:lnTo>
                    <a:pt x="332447" y="81191"/>
                  </a:lnTo>
                  <a:lnTo>
                    <a:pt x="313321" y="81191"/>
                  </a:lnTo>
                  <a:lnTo>
                    <a:pt x="267474" y="91071"/>
                  </a:lnTo>
                  <a:lnTo>
                    <a:pt x="244309" y="121424"/>
                  </a:lnTo>
                  <a:lnTo>
                    <a:pt x="239953" y="227711"/>
                  </a:lnTo>
                  <a:lnTo>
                    <a:pt x="241147" y="245516"/>
                  </a:lnTo>
                  <a:lnTo>
                    <a:pt x="259194" y="283527"/>
                  </a:lnTo>
                  <a:lnTo>
                    <a:pt x="299135" y="299974"/>
                  </a:lnTo>
                  <a:lnTo>
                    <a:pt x="317385" y="301066"/>
                  </a:lnTo>
                  <a:lnTo>
                    <a:pt x="386384" y="301066"/>
                  </a:lnTo>
                  <a:lnTo>
                    <a:pt x="386384" y="253784"/>
                  </a:lnTo>
                  <a:lnTo>
                    <a:pt x="305447" y="253784"/>
                  </a:lnTo>
                  <a:lnTo>
                    <a:pt x="299808" y="252260"/>
                  </a:lnTo>
                  <a:lnTo>
                    <a:pt x="296367" y="249224"/>
                  </a:lnTo>
                  <a:lnTo>
                    <a:pt x="293001" y="246176"/>
                  </a:lnTo>
                  <a:lnTo>
                    <a:pt x="291312" y="241719"/>
                  </a:lnTo>
                  <a:lnTo>
                    <a:pt x="291312" y="213728"/>
                  </a:lnTo>
                  <a:lnTo>
                    <a:pt x="399364" y="213728"/>
                  </a:lnTo>
                  <a:lnTo>
                    <a:pt x="399364" y="166446"/>
                  </a:lnTo>
                  <a:lnTo>
                    <a:pt x="399364" y="152565"/>
                  </a:lnTo>
                  <a:close/>
                </a:path>
                <a:path w="7211694" h="787400">
                  <a:moveTo>
                    <a:pt x="613752" y="81191"/>
                  </a:moveTo>
                  <a:lnTo>
                    <a:pt x="554469" y="81191"/>
                  </a:lnTo>
                  <a:lnTo>
                    <a:pt x="554469" y="32423"/>
                  </a:lnTo>
                  <a:lnTo>
                    <a:pt x="503021" y="32423"/>
                  </a:lnTo>
                  <a:lnTo>
                    <a:pt x="503021" y="81191"/>
                  </a:lnTo>
                  <a:lnTo>
                    <a:pt x="464451" y="81191"/>
                  </a:lnTo>
                  <a:lnTo>
                    <a:pt x="464451" y="128473"/>
                  </a:lnTo>
                  <a:lnTo>
                    <a:pt x="503021" y="128473"/>
                  </a:lnTo>
                  <a:lnTo>
                    <a:pt x="503021" y="243865"/>
                  </a:lnTo>
                  <a:lnTo>
                    <a:pt x="503834" y="255816"/>
                  </a:lnTo>
                  <a:lnTo>
                    <a:pt x="523544" y="292049"/>
                  </a:lnTo>
                  <a:lnTo>
                    <a:pt x="554075" y="301066"/>
                  </a:lnTo>
                  <a:lnTo>
                    <a:pt x="613752" y="301066"/>
                  </a:lnTo>
                  <a:lnTo>
                    <a:pt x="613752" y="253784"/>
                  </a:lnTo>
                  <a:lnTo>
                    <a:pt x="560057" y="253784"/>
                  </a:lnTo>
                  <a:lnTo>
                    <a:pt x="557339" y="253314"/>
                  </a:lnTo>
                  <a:lnTo>
                    <a:pt x="556158" y="252399"/>
                  </a:lnTo>
                  <a:lnTo>
                    <a:pt x="555028" y="251409"/>
                  </a:lnTo>
                  <a:lnTo>
                    <a:pt x="554469" y="249262"/>
                  </a:lnTo>
                  <a:lnTo>
                    <a:pt x="554469" y="128473"/>
                  </a:lnTo>
                  <a:lnTo>
                    <a:pt x="613752" y="128473"/>
                  </a:lnTo>
                  <a:lnTo>
                    <a:pt x="613752" y="81191"/>
                  </a:lnTo>
                  <a:close/>
                </a:path>
                <a:path w="7211694" h="787400">
                  <a:moveTo>
                    <a:pt x="834174" y="81191"/>
                  </a:moveTo>
                  <a:lnTo>
                    <a:pt x="783920" y="81191"/>
                  </a:lnTo>
                  <a:lnTo>
                    <a:pt x="773912" y="81724"/>
                  </a:lnTo>
                  <a:lnTo>
                    <a:pt x="766025" y="83299"/>
                  </a:lnTo>
                  <a:lnTo>
                    <a:pt x="760234" y="85940"/>
                  </a:lnTo>
                  <a:lnTo>
                    <a:pt x="756564" y="89623"/>
                  </a:lnTo>
                  <a:lnTo>
                    <a:pt x="759828" y="81191"/>
                  </a:lnTo>
                  <a:lnTo>
                    <a:pt x="680923" y="81191"/>
                  </a:lnTo>
                  <a:lnTo>
                    <a:pt x="680923" y="128473"/>
                  </a:lnTo>
                  <a:lnTo>
                    <a:pt x="710565" y="128473"/>
                  </a:lnTo>
                  <a:lnTo>
                    <a:pt x="710565" y="253784"/>
                  </a:lnTo>
                  <a:lnTo>
                    <a:pt x="680923" y="253784"/>
                  </a:lnTo>
                  <a:lnTo>
                    <a:pt x="680923" y="301066"/>
                  </a:lnTo>
                  <a:lnTo>
                    <a:pt x="806132" y="301066"/>
                  </a:lnTo>
                  <a:lnTo>
                    <a:pt x="806132" y="253784"/>
                  </a:lnTo>
                  <a:lnTo>
                    <a:pt x="761911" y="253784"/>
                  </a:lnTo>
                  <a:lnTo>
                    <a:pt x="761911" y="147510"/>
                  </a:lnTo>
                  <a:lnTo>
                    <a:pt x="773976" y="130556"/>
                  </a:lnTo>
                  <a:lnTo>
                    <a:pt x="834174" y="130556"/>
                  </a:lnTo>
                  <a:lnTo>
                    <a:pt x="834174" y="89623"/>
                  </a:lnTo>
                  <a:lnTo>
                    <a:pt x="834174" y="81191"/>
                  </a:lnTo>
                  <a:close/>
                </a:path>
                <a:path w="7211694" h="787400">
                  <a:moveTo>
                    <a:pt x="1005039" y="0"/>
                  </a:moveTo>
                  <a:lnTo>
                    <a:pt x="949629" y="0"/>
                  </a:lnTo>
                  <a:lnTo>
                    <a:pt x="949629" y="53340"/>
                  </a:lnTo>
                  <a:lnTo>
                    <a:pt x="1005039" y="53340"/>
                  </a:lnTo>
                  <a:lnTo>
                    <a:pt x="1005039" y="0"/>
                  </a:lnTo>
                  <a:close/>
                </a:path>
                <a:path w="7211694" h="787400">
                  <a:moveTo>
                    <a:pt x="1057173" y="638340"/>
                  </a:moveTo>
                  <a:lnTo>
                    <a:pt x="1056093" y="622261"/>
                  </a:lnTo>
                  <a:lnTo>
                    <a:pt x="1054252" y="614248"/>
                  </a:lnTo>
                  <a:lnTo>
                    <a:pt x="1052855" y="608114"/>
                  </a:lnTo>
                  <a:lnTo>
                    <a:pt x="1018921" y="571627"/>
                  </a:lnTo>
                  <a:lnTo>
                    <a:pt x="1006614" y="568413"/>
                  </a:lnTo>
                  <a:lnTo>
                    <a:pt x="1006614" y="625449"/>
                  </a:lnTo>
                  <a:lnTo>
                    <a:pt x="1006614" y="652221"/>
                  </a:lnTo>
                  <a:lnTo>
                    <a:pt x="949109" y="652221"/>
                  </a:lnTo>
                  <a:lnTo>
                    <a:pt x="949159" y="625449"/>
                  </a:lnTo>
                  <a:lnTo>
                    <a:pt x="950302" y="621030"/>
                  </a:lnTo>
                  <a:lnTo>
                    <a:pt x="955065" y="615607"/>
                  </a:lnTo>
                  <a:lnTo>
                    <a:pt x="959853" y="614248"/>
                  </a:lnTo>
                  <a:lnTo>
                    <a:pt x="995349" y="614248"/>
                  </a:lnTo>
                  <a:lnTo>
                    <a:pt x="999172" y="615746"/>
                  </a:lnTo>
                  <a:lnTo>
                    <a:pt x="1002157" y="618718"/>
                  </a:lnTo>
                  <a:lnTo>
                    <a:pt x="1005128" y="621614"/>
                  </a:lnTo>
                  <a:lnTo>
                    <a:pt x="1006614" y="625449"/>
                  </a:lnTo>
                  <a:lnTo>
                    <a:pt x="1006614" y="568413"/>
                  </a:lnTo>
                  <a:lnTo>
                    <a:pt x="1005547" y="568134"/>
                  </a:lnTo>
                  <a:lnTo>
                    <a:pt x="990257" y="566966"/>
                  </a:lnTo>
                  <a:lnTo>
                    <a:pt x="971118" y="566966"/>
                  </a:lnTo>
                  <a:lnTo>
                    <a:pt x="925283" y="576846"/>
                  </a:lnTo>
                  <a:lnTo>
                    <a:pt x="902119" y="607199"/>
                  </a:lnTo>
                  <a:lnTo>
                    <a:pt x="897763" y="713486"/>
                  </a:lnTo>
                  <a:lnTo>
                    <a:pt x="898956" y="731291"/>
                  </a:lnTo>
                  <a:lnTo>
                    <a:pt x="916990" y="769302"/>
                  </a:lnTo>
                  <a:lnTo>
                    <a:pt x="956932" y="785749"/>
                  </a:lnTo>
                  <a:lnTo>
                    <a:pt x="975182" y="786841"/>
                  </a:lnTo>
                  <a:lnTo>
                    <a:pt x="1044181" y="786841"/>
                  </a:lnTo>
                  <a:lnTo>
                    <a:pt x="1044181" y="739559"/>
                  </a:lnTo>
                  <a:lnTo>
                    <a:pt x="963256" y="739559"/>
                  </a:lnTo>
                  <a:lnTo>
                    <a:pt x="957605" y="738035"/>
                  </a:lnTo>
                  <a:lnTo>
                    <a:pt x="954176" y="734999"/>
                  </a:lnTo>
                  <a:lnTo>
                    <a:pt x="950798" y="731951"/>
                  </a:lnTo>
                  <a:lnTo>
                    <a:pt x="949109" y="727494"/>
                  </a:lnTo>
                  <a:lnTo>
                    <a:pt x="949109" y="699503"/>
                  </a:lnTo>
                  <a:lnTo>
                    <a:pt x="1057173" y="699503"/>
                  </a:lnTo>
                  <a:lnTo>
                    <a:pt x="1057173" y="652221"/>
                  </a:lnTo>
                  <a:lnTo>
                    <a:pt x="1057173" y="638340"/>
                  </a:lnTo>
                  <a:close/>
                </a:path>
                <a:path w="7211694" h="787400">
                  <a:moveTo>
                    <a:pt x="1063142" y="253784"/>
                  </a:moveTo>
                  <a:lnTo>
                    <a:pt x="1003071" y="253784"/>
                  </a:lnTo>
                  <a:lnTo>
                    <a:pt x="1003071" y="81191"/>
                  </a:lnTo>
                  <a:lnTo>
                    <a:pt x="892035" y="81191"/>
                  </a:lnTo>
                  <a:lnTo>
                    <a:pt x="892035" y="128473"/>
                  </a:lnTo>
                  <a:lnTo>
                    <a:pt x="951712" y="128473"/>
                  </a:lnTo>
                  <a:lnTo>
                    <a:pt x="951712" y="301066"/>
                  </a:lnTo>
                  <a:lnTo>
                    <a:pt x="1063142" y="301066"/>
                  </a:lnTo>
                  <a:lnTo>
                    <a:pt x="1063142" y="253784"/>
                  </a:lnTo>
                  <a:close/>
                </a:path>
                <a:path w="7211694" h="787400">
                  <a:moveTo>
                    <a:pt x="1265732" y="81191"/>
                  </a:moveTo>
                  <a:lnTo>
                    <a:pt x="1204950" y="81191"/>
                  </a:lnTo>
                  <a:lnTo>
                    <a:pt x="1186815" y="82308"/>
                  </a:lnTo>
                  <a:lnTo>
                    <a:pt x="1146860" y="99034"/>
                  </a:lnTo>
                  <a:lnTo>
                    <a:pt x="1128737" y="136931"/>
                  </a:lnTo>
                  <a:lnTo>
                    <a:pt x="1127531" y="154559"/>
                  </a:lnTo>
                  <a:lnTo>
                    <a:pt x="1127531" y="227711"/>
                  </a:lnTo>
                  <a:lnTo>
                    <a:pt x="1138288" y="273431"/>
                  </a:lnTo>
                  <a:lnTo>
                    <a:pt x="1170851" y="296684"/>
                  </a:lnTo>
                  <a:lnTo>
                    <a:pt x="1204950" y="301066"/>
                  </a:lnTo>
                  <a:lnTo>
                    <a:pt x="1265732" y="301066"/>
                  </a:lnTo>
                  <a:lnTo>
                    <a:pt x="1265732" y="253784"/>
                  </a:lnTo>
                  <a:lnTo>
                    <a:pt x="1193025" y="253784"/>
                  </a:lnTo>
                  <a:lnTo>
                    <a:pt x="1187373" y="252260"/>
                  </a:lnTo>
                  <a:lnTo>
                    <a:pt x="1183944" y="249224"/>
                  </a:lnTo>
                  <a:lnTo>
                    <a:pt x="1180566" y="246176"/>
                  </a:lnTo>
                  <a:lnTo>
                    <a:pt x="1178890" y="241719"/>
                  </a:lnTo>
                  <a:lnTo>
                    <a:pt x="1178890" y="140538"/>
                  </a:lnTo>
                  <a:lnTo>
                    <a:pt x="1180566" y="136080"/>
                  </a:lnTo>
                  <a:lnTo>
                    <a:pt x="1183944" y="133032"/>
                  </a:lnTo>
                  <a:lnTo>
                    <a:pt x="1187373" y="129997"/>
                  </a:lnTo>
                  <a:lnTo>
                    <a:pt x="1193025" y="128473"/>
                  </a:lnTo>
                  <a:lnTo>
                    <a:pt x="1265732" y="128473"/>
                  </a:lnTo>
                  <a:lnTo>
                    <a:pt x="1265732" y="81191"/>
                  </a:lnTo>
                  <a:close/>
                </a:path>
                <a:path w="7211694" h="787400">
                  <a:moveTo>
                    <a:pt x="1274330" y="485775"/>
                  </a:moveTo>
                  <a:lnTo>
                    <a:pt x="1204239" y="485775"/>
                  </a:lnTo>
                  <a:lnTo>
                    <a:pt x="1193584" y="486689"/>
                  </a:lnTo>
                  <a:lnTo>
                    <a:pt x="1161554" y="508063"/>
                  </a:lnTo>
                  <a:lnTo>
                    <a:pt x="1153579" y="538810"/>
                  </a:lnTo>
                  <a:lnTo>
                    <a:pt x="1153579" y="566966"/>
                  </a:lnTo>
                  <a:lnTo>
                    <a:pt x="1119085" y="566966"/>
                  </a:lnTo>
                  <a:lnTo>
                    <a:pt x="1119085" y="614248"/>
                  </a:lnTo>
                  <a:lnTo>
                    <a:pt x="1153579" y="614248"/>
                  </a:lnTo>
                  <a:lnTo>
                    <a:pt x="1153579" y="739559"/>
                  </a:lnTo>
                  <a:lnTo>
                    <a:pt x="1119085" y="739559"/>
                  </a:lnTo>
                  <a:lnTo>
                    <a:pt x="1119085" y="786841"/>
                  </a:lnTo>
                  <a:lnTo>
                    <a:pt x="1254010" y="786841"/>
                  </a:lnTo>
                  <a:lnTo>
                    <a:pt x="1254010" y="739559"/>
                  </a:lnTo>
                  <a:lnTo>
                    <a:pt x="1204937" y="739559"/>
                  </a:lnTo>
                  <a:lnTo>
                    <a:pt x="1204937" y="614248"/>
                  </a:lnTo>
                  <a:lnTo>
                    <a:pt x="1270266" y="614248"/>
                  </a:lnTo>
                  <a:lnTo>
                    <a:pt x="1270266" y="566966"/>
                  </a:lnTo>
                  <a:lnTo>
                    <a:pt x="1204937" y="566966"/>
                  </a:lnTo>
                  <a:lnTo>
                    <a:pt x="1204937" y="535838"/>
                  </a:lnTo>
                  <a:lnTo>
                    <a:pt x="1205369" y="534974"/>
                  </a:lnTo>
                  <a:lnTo>
                    <a:pt x="1206220" y="534250"/>
                  </a:lnTo>
                  <a:lnTo>
                    <a:pt x="1207084" y="533463"/>
                  </a:lnTo>
                  <a:lnTo>
                    <a:pt x="1208570" y="533057"/>
                  </a:lnTo>
                  <a:lnTo>
                    <a:pt x="1274330" y="533057"/>
                  </a:lnTo>
                  <a:lnTo>
                    <a:pt x="1274330" y="485775"/>
                  </a:lnTo>
                  <a:close/>
                </a:path>
                <a:path w="7211694" h="787400">
                  <a:moveTo>
                    <a:pt x="1486255" y="223647"/>
                  </a:moveTo>
                  <a:lnTo>
                    <a:pt x="1469402" y="178435"/>
                  </a:lnTo>
                  <a:lnTo>
                    <a:pt x="1422120" y="162775"/>
                  </a:lnTo>
                  <a:lnTo>
                    <a:pt x="1404632" y="162775"/>
                  </a:lnTo>
                  <a:lnTo>
                    <a:pt x="1401864" y="162013"/>
                  </a:lnTo>
                  <a:lnTo>
                    <a:pt x="1398155" y="158978"/>
                  </a:lnTo>
                  <a:lnTo>
                    <a:pt x="1397228" y="156464"/>
                  </a:lnTo>
                  <a:lnTo>
                    <a:pt x="1397228" y="135153"/>
                  </a:lnTo>
                  <a:lnTo>
                    <a:pt x="1398320" y="132715"/>
                  </a:lnTo>
                  <a:lnTo>
                    <a:pt x="1402753" y="129336"/>
                  </a:lnTo>
                  <a:lnTo>
                    <a:pt x="1406321" y="128473"/>
                  </a:lnTo>
                  <a:lnTo>
                    <a:pt x="1478127" y="128473"/>
                  </a:lnTo>
                  <a:lnTo>
                    <a:pt x="1478127" y="81191"/>
                  </a:lnTo>
                  <a:lnTo>
                    <a:pt x="1415275" y="81191"/>
                  </a:lnTo>
                  <a:lnTo>
                    <a:pt x="1399730" y="82080"/>
                  </a:lnTo>
                  <a:lnTo>
                    <a:pt x="1356131" y="103492"/>
                  </a:lnTo>
                  <a:lnTo>
                    <a:pt x="1345882" y="140766"/>
                  </a:lnTo>
                  <a:lnTo>
                    <a:pt x="1345882" y="152565"/>
                  </a:lnTo>
                  <a:lnTo>
                    <a:pt x="1355242" y="189509"/>
                  </a:lnTo>
                  <a:lnTo>
                    <a:pt x="1395933" y="211632"/>
                  </a:lnTo>
                  <a:lnTo>
                    <a:pt x="1410817" y="212547"/>
                  </a:lnTo>
                  <a:lnTo>
                    <a:pt x="1431798" y="212547"/>
                  </a:lnTo>
                  <a:lnTo>
                    <a:pt x="1434807" y="215811"/>
                  </a:lnTo>
                  <a:lnTo>
                    <a:pt x="1434807" y="247243"/>
                  </a:lnTo>
                  <a:lnTo>
                    <a:pt x="1433817" y="249758"/>
                  </a:lnTo>
                  <a:lnTo>
                    <a:pt x="1431836" y="251409"/>
                  </a:lnTo>
                  <a:lnTo>
                    <a:pt x="1429854" y="252996"/>
                  </a:lnTo>
                  <a:lnTo>
                    <a:pt x="1426210" y="253784"/>
                  </a:lnTo>
                  <a:lnTo>
                    <a:pt x="1347965" y="253784"/>
                  </a:lnTo>
                  <a:lnTo>
                    <a:pt x="1347965" y="301066"/>
                  </a:lnTo>
                  <a:lnTo>
                    <a:pt x="1416862" y="301066"/>
                  </a:lnTo>
                  <a:lnTo>
                    <a:pt x="1432267" y="300151"/>
                  </a:lnTo>
                  <a:lnTo>
                    <a:pt x="1467815" y="286296"/>
                  </a:lnTo>
                  <a:lnTo>
                    <a:pt x="1486255" y="241884"/>
                  </a:lnTo>
                  <a:lnTo>
                    <a:pt x="1486255" y="223647"/>
                  </a:lnTo>
                  <a:close/>
                </a:path>
                <a:path w="7211694" h="787400">
                  <a:moveTo>
                    <a:pt x="1493570" y="485775"/>
                  </a:moveTo>
                  <a:lnTo>
                    <a:pt x="1423479" y="485775"/>
                  </a:lnTo>
                  <a:lnTo>
                    <a:pt x="1412824" y="486689"/>
                  </a:lnTo>
                  <a:lnTo>
                    <a:pt x="1380794" y="508063"/>
                  </a:lnTo>
                  <a:lnTo>
                    <a:pt x="1372831" y="538810"/>
                  </a:lnTo>
                  <a:lnTo>
                    <a:pt x="1372831" y="566966"/>
                  </a:lnTo>
                  <a:lnTo>
                    <a:pt x="1338326" y="566966"/>
                  </a:lnTo>
                  <a:lnTo>
                    <a:pt x="1338326" y="614248"/>
                  </a:lnTo>
                  <a:lnTo>
                    <a:pt x="1372831" y="614248"/>
                  </a:lnTo>
                  <a:lnTo>
                    <a:pt x="1372831" y="739559"/>
                  </a:lnTo>
                  <a:lnTo>
                    <a:pt x="1338326" y="739559"/>
                  </a:lnTo>
                  <a:lnTo>
                    <a:pt x="1338326" y="786841"/>
                  </a:lnTo>
                  <a:lnTo>
                    <a:pt x="1473250" y="786841"/>
                  </a:lnTo>
                  <a:lnTo>
                    <a:pt x="1473250" y="739559"/>
                  </a:lnTo>
                  <a:lnTo>
                    <a:pt x="1424178" y="739559"/>
                  </a:lnTo>
                  <a:lnTo>
                    <a:pt x="1424178" y="614248"/>
                  </a:lnTo>
                  <a:lnTo>
                    <a:pt x="1489506" y="614248"/>
                  </a:lnTo>
                  <a:lnTo>
                    <a:pt x="1489506" y="566966"/>
                  </a:lnTo>
                  <a:lnTo>
                    <a:pt x="1424178" y="566966"/>
                  </a:lnTo>
                  <a:lnTo>
                    <a:pt x="1424178" y="535838"/>
                  </a:lnTo>
                  <a:lnTo>
                    <a:pt x="1424609" y="534974"/>
                  </a:lnTo>
                  <a:lnTo>
                    <a:pt x="1425460" y="534250"/>
                  </a:lnTo>
                  <a:lnTo>
                    <a:pt x="1426324" y="533463"/>
                  </a:lnTo>
                  <a:lnTo>
                    <a:pt x="1427810" y="533057"/>
                  </a:lnTo>
                  <a:lnTo>
                    <a:pt x="1493570" y="533057"/>
                  </a:lnTo>
                  <a:lnTo>
                    <a:pt x="1493570" y="485775"/>
                  </a:lnTo>
                  <a:close/>
                </a:path>
                <a:path w="7211694" h="787400">
                  <a:moveTo>
                    <a:pt x="1714893" y="638340"/>
                  </a:moveTo>
                  <a:lnTo>
                    <a:pt x="1713814" y="622261"/>
                  </a:lnTo>
                  <a:lnTo>
                    <a:pt x="1711972" y="614248"/>
                  </a:lnTo>
                  <a:lnTo>
                    <a:pt x="1710575" y="608114"/>
                  </a:lnTo>
                  <a:lnTo>
                    <a:pt x="1676654" y="571627"/>
                  </a:lnTo>
                  <a:lnTo>
                    <a:pt x="1664335" y="568413"/>
                  </a:lnTo>
                  <a:lnTo>
                    <a:pt x="1664335" y="625449"/>
                  </a:lnTo>
                  <a:lnTo>
                    <a:pt x="1664335" y="652221"/>
                  </a:lnTo>
                  <a:lnTo>
                    <a:pt x="1606842" y="652221"/>
                  </a:lnTo>
                  <a:lnTo>
                    <a:pt x="1606892" y="625449"/>
                  </a:lnTo>
                  <a:lnTo>
                    <a:pt x="1608023" y="621030"/>
                  </a:lnTo>
                  <a:lnTo>
                    <a:pt x="1612785" y="615607"/>
                  </a:lnTo>
                  <a:lnTo>
                    <a:pt x="1617573" y="614248"/>
                  </a:lnTo>
                  <a:lnTo>
                    <a:pt x="1653070" y="614248"/>
                  </a:lnTo>
                  <a:lnTo>
                    <a:pt x="1656905" y="615746"/>
                  </a:lnTo>
                  <a:lnTo>
                    <a:pt x="1659877" y="618718"/>
                  </a:lnTo>
                  <a:lnTo>
                    <a:pt x="1662849" y="621614"/>
                  </a:lnTo>
                  <a:lnTo>
                    <a:pt x="1664335" y="625449"/>
                  </a:lnTo>
                  <a:lnTo>
                    <a:pt x="1664335" y="568413"/>
                  </a:lnTo>
                  <a:lnTo>
                    <a:pt x="1663268" y="568134"/>
                  </a:lnTo>
                  <a:lnTo>
                    <a:pt x="1647977" y="566966"/>
                  </a:lnTo>
                  <a:lnTo>
                    <a:pt x="1628851" y="566966"/>
                  </a:lnTo>
                  <a:lnTo>
                    <a:pt x="1583004" y="576846"/>
                  </a:lnTo>
                  <a:lnTo>
                    <a:pt x="1559839" y="607199"/>
                  </a:lnTo>
                  <a:lnTo>
                    <a:pt x="1555483" y="713486"/>
                  </a:lnTo>
                  <a:lnTo>
                    <a:pt x="1556677" y="731291"/>
                  </a:lnTo>
                  <a:lnTo>
                    <a:pt x="1574723" y="769302"/>
                  </a:lnTo>
                  <a:lnTo>
                    <a:pt x="1614665" y="785749"/>
                  </a:lnTo>
                  <a:lnTo>
                    <a:pt x="1632915" y="786841"/>
                  </a:lnTo>
                  <a:lnTo>
                    <a:pt x="1701901" y="786841"/>
                  </a:lnTo>
                  <a:lnTo>
                    <a:pt x="1701901" y="739559"/>
                  </a:lnTo>
                  <a:lnTo>
                    <a:pt x="1620977" y="739559"/>
                  </a:lnTo>
                  <a:lnTo>
                    <a:pt x="1615325" y="738035"/>
                  </a:lnTo>
                  <a:lnTo>
                    <a:pt x="1611896" y="734999"/>
                  </a:lnTo>
                  <a:lnTo>
                    <a:pt x="1608518" y="731951"/>
                  </a:lnTo>
                  <a:lnTo>
                    <a:pt x="1606842" y="727494"/>
                  </a:lnTo>
                  <a:lnTo>
                    <a:pt x="1606842" y="699503"/>
                  </a:lnTo>
                  <a:lnTo>
                    <a:pt x="1714893" y="699503"/>
                  </a:lnTo>
                  <a:lnTo>
                    <a:pt x="1714893" y="652221"/>
                  </a:lnTo>
                  <a:lnTo>
                    <a:pt x="1714893" y="638340"/>
                  </a:lnTo>
                  <a:close/>
                </a:path>
                <a:path w="7211694" h="787400">
                  <a:moveTo>
                    <a:pt x="1923529" y="566966"/>
                  </a:moveTo>
                  <a:lnTo>
                    <a:pt x="1862759" y="566966"/>
                  </a:lnTo>
                  <a:lnTo>
                    <a:pt x="1844624" y="568083"/>
                  </a:lnTo>
                  <a:lnTo>
                    <a:pt x="1804670" y="584809"/>
                  </a:lnTo>
                  <a:lnTo>
                    <a:pt x="1786547" y="622706"/>
                  </a:lnTo>
                  <a:lnTo>
                    <a:pt x="1785340" y="640334"/>
                  </a:lnTo>
                  <a:lnTo>
                    <a:pt x="1785340" y="713486"/>
                  </a:lnTo>
                  <a:lnTo>
                    <a:pt x="1796097" y="759206"/>
                  </a:lnTo>
                  <a:lnTo>
                    <a:pt x="1828660" y="782459"/>
                  </a:lnTo>
                  <a:lnTo>
                    <a:pt x="1862759" y="786841"/>
                  </a:lnTo>
                  <a:lnTo>
                    <a:pt x="1923529" y="786841"/>
                  </a:lnTo>
                  <a:lnTo>
                    <a:pt x="1923529" y="739559"/>
                  </a:lnTo>
                  <a:lnTo>
                    <a:pt x="1850834" y="739559"/>
                  </a:lnTo>
                  <a:lnTo>
                    <a:pt x="1845183" y="738035"/>
                  </a:lnTo>
                  <a:lnTo>
                    <a:pt x="1841741" y="734999"/>
                  </a:lnTo>
                  <a:lnTo>
                    <a:pt x="1838375" y="731951"/>
                  </a:lnTo>
                  <a:lnTo>
                    <a:pt x="1836686" y="727494"/>
                  </a:lnTo>
                  <a:lnTo>
                    <a:pt x="1836686" y="626313"/>
                  </a:lnTo>
                  <a:lnTo>
                    <a:pt x="1838375" y="621855"/>
                  </a:lnTo>
                  <a:lnTo>
                    <a:pt x="1841741" y="618807"/>
                  </a:lnTo>
                  <a:lnTo>
                    <a:pt x="1845183" y="615772"/>
                  </a:lnTo>
                  <a:lnTo>
                    <a:pt x="1850834" y="614248"/>
                  </a:lnTo>
                  <a:lnTo>
                    <a:pt x="1923529" y="614248"/>
                  </a:lnTo>
                  <a:lnTo>
                    <a:pt x="1923529" y="566966"/>
                  </a:lnTo>
                  <a:close/>
                </a:path>
                <a:path w="7211694" h="787400">
                  <a:moveTo>
                    <a:pt x="2148522" y="566966"/>
                  </a:moveTo>
                  <a:lnTo>
                    <a:pt x="2089238" y="566966"/>
                  </a:lnTo>
                  <a:lnTo>
                    <a:pt x="2089238" y="518198"/>
                  </a:lnTo>
                  <a:lnTo>
                    <a:pt x="2037791" y="518198"/>
                  </a:lnTo>
                  <a:lnTo>
                    <a:pt x="2037791" y="566966"/>
                  </a:lnTo>
                  <a:lnTo>
                    <a:pt x="1999221" y="566966"/>
                  </a:lnTo>
                  <a:lnTo>
                    <a:pt x="1999221" y="614248"/>
                  </a:lnTo>
                  <a:lnTo>
                    <a:pt x="2037791" y="614248"/>
                  </a:lnTo>
                  <a:lnTo>
                    <a:pt x="2037791" y="729640"/>
                  </a:lnTo>
                  <a:lnTo>
                    <a:pt x="2038604" y="741591"/>
                  </a:lnTo>
                  <a:lnTo>
                    <a:pt x="2058314" y="777824"/>
                  </a:lnTo>
                  <a:lnTo>
                    <a:pt x="2088845" y="786841"/>
                  </a:lnTo>
                  <a:lnTo>
                    <a:pt x="2148522" y="786841"/>
                  </a:lnTo>
                  <a:lnTo>
                    <a:pt x="2148522" y="739559"/>
                  </a:lnTo>
                  <a:lnTo>
                    <a:pt x="2094826" y="739559"/>
                  </a:lnTo>
                  <a:lnTo>
                    <a:pt x="2092109" y="739089"/>
                  </a:lnTo>
                  <a:lnTo>
                    <a:pt x="2090928" y="738174"/>
                  </a:lnTo>
                  <a:lnTo>
                    <a:pt x="2089797" y="737184"/>
                  </a:lnTo>
                  <a:lnTo>
                    <a:pt x="2089238" y="735037"/>
                  </a:lnTo>
                  <a:lnTo>
                    <a:pt x="2089238" y="614248"/>
                  </a:lnTo>
                  <a:lnTo>
                    <a:pt x="2148522" y="614248"/>
                  </a:lnTo>
                  <a:lnTo>
                    <a:pt x="2148522" y="566966"/>
                  </a:lnTo>
                  <a:close/>
                </a:path>
                <a:path w="7211694" h="787400">
                  <a:moveTo>
                    <a:pt x="2320582" y="485775"/>
                  </a:moveTo>
                  <a:lnTo>
                    <a:pt x="2265159" y="485775"/>
                  </a:lnTo>
                  <a:lnTo>
                    <a:pt x="2265159" y="539115"/>
                  </a:lnTo>
                  <a:lnTo>
                    <a:pt x="2320582" y="539115"/>
                  </a:lnTo>
                  <a:lnTo>
                    <a:pt x="2320582" y="485775"/>
                  </a:lnTo>
                  <a:close/>
                </a:path>
                <a:path w="7211694" h="787400">
                  <a:moveTo>
                    <a:pt x="2378659" y="739559"/>
                  </a:moveTo>
                  <a:lnTo>
                    <a:pt x="2318588" y="739559"/>
                  </a:lnTo>
                  <a:lnTo>
                    <a:pt x="2318588" y="566966"/>
                  </a:lnTo>
                  <a:lnTo>
                    <a:pt x="2207564" y="566966"/>
                  </a:lnTo>
                  <a:lnTo>
                    <a:pt x="2207564" y="614248"/>
                  </a:lnTo>
                  <a:lnTo>
                    <a:pt x="2267242" y="614248"/>
                  </a:lnTo>
                  <a:lnTo>
                    <a:pt x="2267242" y="786841"/>
                  </a:lnTo>
                  <a:lnTo>
                    <a:pt x="2378659" y="786841"/>
                  </a:lnTo>
                  <a:lnTo>
                    <a:pt x="2378659" y="739559"/>
                  </a:lnTo>
                  <a:close/>
                </a:path>
                <a:path w="7211694" h="787400">
                  <a:moveTo>
                    <a:pt x="2607221" y="566966"/>
                  </a:moveTo>
                  <a:lnTo>
                    <a:pt x="2553398" y="566966"/>
                  </a:lnTo>
                  <a:lnTo>
                    <a:pt x="2513444" y="717842"/>
                  </a:lnTo>
                  <a:lnTo>
                    <a:pt x="2472499" y="566966"/>
                  </a:lnTo>
                  <a:lnTo>
                    <a:pt x="2417483" y="566966"/>
                  </a:lnTo>
                  <a:lnTo>
                    <a:pt x="2481224" y="786841"/>
                  </a:lnTo>
                  <a:lnTo>
                    <a:pt x="2543873" y="786841"/>
                  </a:lnTo>
                  <a:lnTo>
                    <a:pt x="2563749" y="717842"/>
                  </a:lnTo>
                  <a:lnTo>
                    <a:pt x="2607221" y="566966"/>
                  </a:lnTo>
                  <a:close/>
                </a:path>
                <a:path w="7211694" h="787400">
                  <a:moveTo>
                    <a:pt x="2811107" y="638340"/>
                  </a:moveTo>
                  <a:lnTo>
                    <a:pt x="2810027" y="622261"/>
                  </a:lnTo>
                  <a:lnTo>
                    <a:pt x="2808186" y="614248"/>
                  </a:lnTo>
                  <a:lnTo>
                    <a:pt x="2806789" y="608114"/>
                  </a:lnTo>
                  <a:lnTo>
                    <a:pt x="2772854" y="571627"/>
                  </a:lnTo>
                  <a:lnTo>
                    <a:pt x="2760548" y="568413"/>
                  </a:lnTo>
                  <a:lnTo>
                    <a:pt x="2760548" y="625449"/>
                  </a:lnTo>
                  <a:lnTo>
                    <a:pt x="2760548" y="652221"/>
                  </a:lnTo>
                  <a:lnTo>
                    <a:pt x="2703042" y="652221"/>
                  </a:lnTo>
                  <a:lnTo>
                    <a:pt x="2703093" y="625449"/>
                  </a:lnTo>
                  <a:lnTo>
                    <a:pt x="2704236" y="621030"/>
                  </a:lnTo>
                  <a:lnTo>
                    <a:pt x="2708999" y="615607"/>
                  </a:lnTo>
                  <a:lnTo>
                    <a:pt x="2713786" y="614248"/>
                  </a:lnTo>
                  <a:lnTo>
                    <a:pt x="2749270" y="614248"/>
                  </a:lnTo>
                  <a:lnTo>
                    <a:pt x="2753106" y="615746"/>
                  </a:lnTo>
                  <a:lnTo>
                    <a:pt x="2756077" y="618718"/>
                  </a:lnTo>
                  <a:lnTo>
                    <a:pt x="2759062" y="621614"/>
                  </a:lnTo>
                  <a:lnTo>
                    <a:pt x="2760548" y="625449"/>
                  </a:lnTo>
                  <a:lnTo>
                    <a:pt x="2760548" y="568413"/>
                  </a:lnTo>
                  <a:lnTo>
                    <a:pt x="2759481" y="568134"/>
                  </a:lnTo>
                  <a:lnTo>
                    <a:pt x="2744190" y="566966"/>
                  </a:lnTo>
                  <a:lnTo>
                    <a:pt x="2725051" y="566966"/>
                  </a:lnTo>
                  <a:lnTo>
                    <a:pt x="2679217" y="576846"/>
                  </a:lnTo>
                  <a:lnTo>
                    <a:pt x="2656052" y="607199"/>
                  </a:lnTo>
                  <a:lnTo>
                    <a:pt x="2651696" y="713486"/>
                  </a:lnTo>
                  <a:lnTo>
                    <a:pt x="2652890" y="731291"/>
                  </a:lnTo>
                  <a:lnTo>
                    <a:pt x="2670924" y="769302"/>
                  </a:lnTo>
                  <a:lnTo>
                    <a:pt x="2710865" y="785749"/>
                  </a:lnTo>
                  <a:lnTo>
                    <a:pt x="2729115" y="786841"/>
                  </a:lnTo>
                  <a:lnTo>
                    <a:pt x="2798114" y="786841"/>
                  </a:lnTo>
                  <a:lnTo>
                    <a:pt x="2798114" y="739559"/>
                  </a:lnTo>
                  <a:lnTo>
                    <a:pt x="2717190" y="739559"/>
                  </a:lnTo>
                  <a:lnTo>
                    <a:pt x="2711539" y="738035"/>
                  </a:lnTo>
                  <a:lnTo>
                    <a:pt x="2708097" y="734999"/>
                  </a:lnTo>
                  <a:lnTo>
                    <a:pt x="2704731" y="731951"/>
                  </a:lnTo>
                  <a:lnTo>
                    <a:pt x="2703042" y="727494"/>
                  </a:lnTo>
                  <a:lnTo>
                    <a:pt x="2703042" y="699503"/>
                  </a:lnTo>
                  <a:lnTo>
                    <a:pt x="2811107" y="699503"/>
                  </a:lnTo>
                  <a:lnTo>
                    <a:pt x="2811107" y="652221"/>
                  </a:lnTo>
                  <a:lnTo>
                    <a:pt x="2811107" y="638340"/>
                  </a:lnTo>
                  <a:close/>
                </a:path>
                <a:path w="7211694" h="787400">
                  <a:moveTo>
                    <a:pt x="3033522" y="640334"/>
                  </a:moveTo>
                  <a:lnTo>
                    <a:pt x="3023082" y="594982"/>
                  </a:lnTo>
                  <a:lnTo>
                    <a:pt x="2992005" y="571436"/>
                  </a:lnTo>
                  <a:lnTo>
                    <a:pt x="2960154" y="566966"/>
                  </a:lnTo>
                  <a:lnTo>
                    <a:pt x="2941523" y="566966"/>
                  </a:lnTo>
                  <a:lnTo>
                    <a:pt x="2931236" y="567499"/>
                  </a:lnTo>
                  <a:lnTo>
                    <a:pt x="2923171" y="569074"/>
                  </a:lnTo>
                  <a:lnTo>
                    <a:pt x="2917342" y="571715"/>
                  </a:lnTo>
                  <a:lnTo>
                    <a:pt x="2913761" y="575398"/>
                  </a:lnTo>
                  <a:lnTo>
                    <a:pt x="2917431" y="566966"/>
                  </a:lnTo>
                  <a:lnTo>
                    <a:pt x="2868066" y="566966"/>
                  </a:lnTo>
                  <a:lnTo>
                    <a:pt x="2868066" y="786841"/>
                  </a:lnTo>
                  <a:lnTo>
                    <a:pt x="2919514" y="786841"/>
                  </a:lnTo>
                  <a:lnTo>
                    <a:pt x="2919514" y="624954"/>
                  </a:lnTo>
                  <a:lnTo>
                    <a:pt x="2920898" y="621855"/>
                  </a:lnTo>
                  <a:lnTo>
                    <a:pt x="2926448" y="615772"/>
                  </a:lnTo>
                  <a:lnTo>
                    <a:pt x="2931045" y="614248"/>
                  </a:lnTo>
                  <a:lnTo>
                    <a:pt x="2970034" y="614248"/>
                  </a:lnTo>
                  <a:lnTo>
                    <a:pt x="2974467" y="615810"/>
                  </a:lnTo>
                  <a:lnTo>
                    <a:pt x="2977502" y="618909"/>
                  </a:lnTo>
                  <a:lnTo>
                    <a:pt x="2980613" y="622020"/>
                  </a:lnTo>
                  <a:lnTo>
                    <a:pt x="2982163" y="626452"/>
                  </a:lnTo>
                  <a:lnTo>
                    <a:pt x="2982163" y="786841"/>
                  </a:lnTo>
                  <a:lnTo>
                    <a:pt x="3033522" y="786841"/>
                  </a:lnTo>
                  <a:lnTo>
                    <a:pt x="3033522" y="640334"/>
                  </a:lnTo>
                  <a:close/>
                </a:path>
                <a:path w="7211694" h="787400">
                  <a:moveTo>
                    <a:pt x="3249587" y="638340"/>
                  </a:moveTo>
                  <a:lnTo>
                    <a:pt x="3248507" y="622261"/>
                  </a:lnTo>
                  <a:lnTo>
                    <a:pt x="3246666" y="614248"/>
                  </a:lnTo>
                  <a:lnTo>
                    <a:pt x="3245269" y="608114"/>
                  </a:lnTo>
                  <a:lnTo>
                    <a:pt x="3211334" y="571627"/>
                  </a:lnTo>
                  <a:lnTo>
                    <a:pt x="3199028" y="568413"/>
                  </a:lnTo>
                  <a:lnTo>
                    <a:pt x="3199028" y="625449"/>
                  </a:lnTo>
                  <a:lnTo>
                    <a:pt x="3199028" y="652221"/>
                  </a:lnTo>
                  <a:lnTo>
                    <a:pt x="3141522" y="652221"/>
                  </a:lnTo>
                  <a:lnTo>
                    <a:pt x="3141573" y="625449"/>
                  </a:lnTo>
                  <a:lnTo>
                    <a:pt x="3142716" y="621030"/>
                  </a:lnTo>
                  <a:lnTo>
                    <a:pt x="3147479" y="615607"/>
                  </a:lnTo>
                  <a:lnTo>
                    <a:pt x="3152267" y="614248"/>
                  </a:lnTo>
                  <a:lnTo>
                    <a:pt x="3187763" y="614248"/>
                  </a:lnTo>
                  <a:lnTo>
                    <a:pt x="3191599" y="615746"/>
                  </a:lnTo>
                  <a:lnTo>
                    <a:pt x="3194570" y="618718"/>
                  </a:lnTo>
                  <a:lnTo>
                    <a:pt x="3197542" y="621614"/>
                  </a:lnTo>
                  <a:lnTo>
                    <a:pt x="3199028" y="625449"/>
                  </a:lnTo>
                  <a:lnTo>
                    <a:pt x="3199028" y="568413"/>
                  </a:lnTo>
                  <a:lnTo>
                    <a:pt x="3197961" y="568134"/>
                  </a:lnTo>
                  <a:lnTo>
                    <a:pt x="3182670" y="566966"/>
                  </a:lnTo>
                  <a:lnTo>
                    <a:pt x="3163544" y="566966"/>
                  </a:lnTo>
                  <a:lnTo>
                    <a:pt x="3117697" y="576846"/>
                  </a:lnTo>
                  <a:lnTo>
                    <a:pt x="3094532" y="607199"/>
                  </a:lnTo>
                  <a:lnTo>
                    <a:pt x="3090176" y="713486"/>
                  </a:lnTo>
                  <a:lnTo>
                    <a:pt x="3091370" y="731291"/>
                  </a:lnTo>
                  <a:lnTo>
                    <a:pt x="3109404" y="769302"/>
                  </a:lnTo>
                  <a:lnTo>
                    <a:pt x="3149346" y="785749"/>
                  </a:lnTo>
                  <a:lnTo>
                    <a:pt x="3167596" y="786841"/>
                  </a:lnTo>
                  <a:lnTo>
                    <a:pt x="3236595" y="786841"/>
                  </a:lnTo>
                  <a:lnTo>
                    <a:pt x="3236595" y="739559"/>
                  </a:lnTo>
                  <a:lnTo>
                    <a:pt x="3155670" y="739559"/>
                  </a:lnTo>
                  <a:lnTo>
                    <a:pt x="3150019" y="738035"/>
                  </a:lnTo>
                  <a:lnTo>
                    <a:pt x="3146590" y="734999"/>
                  </a:lnTo>
                  <a:lnTo>
                    <a:pt x="3143212" y="731951"/>
                  </a:lnTo>
                  <a:lnTo>
                    <a:pt x="3141522" y="727494"/>
                  </a:lnTo>
                  <a:lnTo>
                    <a:pt x="3141522" y="699503"/>
                  </a:lnTo>
                  <a:lnTo>
                    <a:pt x="3249587" y="699503"/>
                  </a:lnTo>
                  <a:lnTo>
                    <a:pt x="3249587" y="652221"/>
                  </a:lnTo>
                  <a:lnTo>
                    <a:pt x="3249587" y="638340"/>
                  </a:lnTo>
                  <a:close/>
                </a:path>
                <a:path w="7211694" h="787400">
                  <a:moveTo>
                    <a:pt x="3459505" y="709422"/>
                  </a:moveTo>
                  <a:lnTo>
                    <a:pt x="3442652" y="664210"/>
                  </a:lnTo>
                  <a:lnTo>
                    <a:pt x="3395370" y="648550"/>
                  </a:lnTo>
                  <a:lnTo>
                    <a:pt x="3377882" y="648550"/>
                  </a:lnTo>
                  <a:lnTo>
                    <a:pt x="3375114" y="647788"/>
                  </a:lnTo>
                  <a:lnTo>
                    <a:pt x="3371418" y="644753"/>
                  </a:lnTo>
                  <a:lnTo>
                    <a:pt x="3370478" y="642239"/>
                  </a:lnTo>
                  <a:lnTo>
                    <a:pt x="3370478" y="620928"/>
                  </a:lnTo>
                  <a:lnTo>
                    <a:pt x="3371570" y="618490"/>
                  </a:lnTo>
                  <a:lnTo>
                    <a:pt x="3376003" y="615111"/>
                  </a:lnTo>
                  <a:lnTo>
                    <a:pt x="3379571" y="614248"/>
                  </a:lnTo>
                  <a:lnTo>
                    <a:pt x="3451377" y="614248"/>
                  </a:lnTo>
                  <a:lnTo>
                    <a:pt x="3451377" y="566966"/>
                  </a:lnTo>
                  <a:lnTo>
                    <a:pt x="3388525" y="566966"/>
                  </a:lnTo>
                  <a:lnTo>
                    <a:pt x="3372980" y="567855"/>
                  </a:lnTo>
                  <a:lnTo>
                    <a:pt x="3329381" y="589267"/>
                  </a:lnTo>
                  <a:lnTo>
                    <a:pt x="3319132" y="626541"/>
                  </a:lnTo>
                  <a:lnTo>
                    <a:pt x="3319132" y="638340"/>
                  </a:lnTo>
                  <a:lnTo>
                    <a:pt x="3328492" y="675284"/>
                  </a:lnTo>
                  <a:lnTo>
                    <a:pt x="3369183" y="697407"/>
                  </a:lnTo>
                  <a:lnTo>
                    <a:pt x="3384067" y="698322"/>
                  </a:lnTo>
                  <a:lnTo>
                    <a:pt x="3405047" y="698322"/>
                  </a:lnTo>
                  <a:lnTo>
                    <a:pt x="3408057" y="701586"/>
                  </a:lnTo>
                  <a:lnTo>
                    <a:pt x="3408057" y="733018"/>
                  </a:lnTo>
                  <a:lnTo>
                    <a:pt x="3407067" y="735533"/>
                  </a:lnTo>
                  <a:lnTo>
                    <a:pt x="3405086" y="737184"/>
                  </a:lnTo>
                  <a:lnTo>
                    <a:pt x="3403104" y="738759"/>
                  </a:lnTo>
                  <a:lnTo>
                    <a:pt x="3399472" y="739559"/>
                  </a:lnTo>
                  <a:lnTo>
                    <a:pt x="3321215" y="739559"/>
                  </a:lnTo>
                  <a:lnTo>
                    <a:pt x="3321215" y="786841"/>
                  </a:lnTo>
                  <a:lnTo>
                    <a:pt x="3390112" y="786841"/>
                  </a:lnTo>
                  <a:lnTo>
                    <a:pt x="3405517" y="785926"/>
                  </a:lnTo>
                  <a:lnTo>
                    <a:pt x="3441065" y="772071"/>
                  </a:lnTo>
                  <a:lnTo>
                    <a:pt x="3459505" y="727659"/>
                  </a:lnTo>
                  <a:lnTo>
                    <a:pt x="3459505" y="709422"/>
                  </a:lnTo>
                  <a:close/>
                </a:path>
                <a:path w="7211694" h="787400">
                  <a:moveTo>
                    <a:pt x="3678745" y="709422"/>
                  </a:moveTo>
                  <a:lnTo>
                    <a:pt x="3661892" y="664210"/>
                  </a:lnTo>
                  <a:lnTo>
                    <a:pt x="3614610" y="648550"/>
                  </a:lnTo>
                  <a:lnTo>
                    <a:pt x="3597135" y="648550"/>
                  </a:lnTo>
                  <a:lnTo>
                    <a:pt x="3594354" y="647788"/>
                  </a:lnTo>
                  <a:lnTo>
                    <a:pt x="3590645" y="644753"/>
                  </a:lnTo>
                  <a:lnTo>
                    <a:pt x="3589731" y="642239"/>
                  </a:lnTo>
                  <a:lnTo>
                    <a:pt x="3589731" y="620928"/>
                  </a:lnTo>
                  <a:lnTo>
                    <a:pt x="3590823" y="618490"/>
                  </a:lnTo>
                  <a:lnTo>
                    <a:pt x="3595243" y="615111"/>
                  </a:lnTo>
                  <a:lnTo>
                    <a:pt x="3598811" y="614248"/>
                  </a:lnTo>
                  <a:lnTo>
                    <a:pt x="3670617" y="614248"/>
                  </a:lnTo>
                  <a:lnTo>
                    <a:pt x="3670617" y="566966"/>
                  </a:lnTo>
                  <a:lnTo>
                    <a:pt x="3607765" y="566966"/>
                  </a:lnTo>
                  <a:lnTo>
                    <a:pt x="3592220" y="567855"/>
                  </a:lnTo>
                  <a:lnTo>
                    <a:pt x="3548634" y="589267"/>
                  </a:lnTo>
                  <a:lnTo>
                    <a:pt x="3538372" y="626541"/>
                  </a:lnTo>
                  <a:lnTo>
                    <a:pt x="3538372" y="638340"/>
                  </a:lnTo>
                  <a:lnTo>
                    <a:pt x="3547745" y="675284"/>
                  </a:lnTo>
                  <a:lnTo>
                    <a:pt x="3588423" y="697407"/>
                  </a:lnTo>
                  <a:lnTo>
                    <a:pt x="3603307" y="698322"/>
                  </a:lnTo>
                  <a:lnTo>
                    <a:pt x="3624288" y="698322"/>
                  </a:lnTo>
                  <a:lnTo>
                    <a:pt x="3627297" y="701586"/>
                  </a:lnTo>
                  <a:lnTo>
                    <a:pt x="3627297" y="733018"/>
                  </a:lnTo>
                  <a:lnTo>
                    <a:pt x="3626307" y="735533"/>
                  </a:lnTo>
                  <a:lnTo>
                    <a:pt x="3624326" y="737184"/>
                  </a:lnTo>
                  <a:lnTo>
                    <a:pt x="3622344" y="738759"/>
                  </a:lnTo>
                  <a:lnTo>
                    <a:pt x="3618700" y="739559"/>
                  </a:lnTo>
                  <a:lnTo>
                    <a:pt x="3540455" y="739559"/>
                  </a:lnTo>
                  <a:lnTo>
                    <a:pt x="3540455" y="786841"/>
                  </a:lnTo>
                  <a:lnTo>
                    <a:pt x="3609352" y="786841"/>
                  </a:lnTo>
                  <a:lnTo>
                    <a:pt x="3624757" y="785926"/>
                  </a:lnTo>
                  <a:lnTo>
                    <a:pt x="3660317" y="772071"/>
                  </a:lnTo>
                  <a:lnTo>
                    <a:pt x="3678745" y="727659"/>
                  </a:lnTo>
                  <a:lnTo>
                    <a:pt x="3678745" y="709422"/>
                  </a:lnTo>
                  <a:close/>
                </a:path>
                <a:path w="7211694" h="787400">
                  <a:moveTo>
                    <a:pt x="5222710" y="152565"/>
                  </a:moveTo>
                  <a:lnTo>
                    <a:pt x="5221630" y="136486"/>
                  </a:lnTo>
                  <a:lnTo>
                    <a:pt x="5219801" y="128473"/>
                  </a:lnTo>
                  <a:lnTo>
                    <a:pt x="5218404" y="122339"/>
                  </a:lnTo>
                  <a:lnTo>
                    <a:pt x="5184457" y="85852"/>
                  </a:lnTo>
                  <a:lnTo>
                    <a:pt x="5172164" y="82651"/>
                  </a:lnTo>
                  <a:lnTo>
                    <a:pt x="5172164" y="139674"/>
                  </a:lnTo>
                  <a:lnTo>
                    <a:pt x="5172164" y="166446"/>
                  </a:lnTo>
                  <a:lnTo>
                    <a:pt x="5114633" y="166446"/>
                  </a:lnTo>
                  <a:lnTo>
                    <a:pt x="5114683" y="139674"/>
                  </a:lnTo>
                  <a:lnTo>
                    <a:pt x="5115903" y="135255"/>
                  </a:lnTo>
                  <a:lnTo>
                    <a:pt x="5118189" y="132537"/>
                  </a:lnTo>
                  <a:lnTo>
                    <a:pt x="5120602" y="129832"/>
                  </a:lnTo>
                  <a:lnTo>
                    <a:pt x="5125428" y="128473"/>
                  </a:lnTo>
                  <a:lnTo>
                    <a:pt x="5160861" y="128473"/>
                  </a:lnTo>
                  <a:lnTo>
                    <a:pt x="5164671" y="129971"/>
                  </a:lnTo>
                  <a:lnTo>
                    <a:pt x="5167719" y="132943"/>
                  </a:lnTo>
                  <a:lnTo>
                    <a:pt x="5170640" y="135839"/>
                  </a:lnTo>
                  <a:lnTo>
                    <a:pt x="5172164" y="139674"/>
                  </a:lnTo>
                  <a:lnTo>
                    <a:pt x="5172164" y="82651"/>
                  </a:lnTo>
                  <a:lnTo>
                    <a:pt x="5171084" y="82359"/>
                  </a:lnTo>
                  <a:lnTo>
                    <a:pt x="5155781" y="81191"/>
                  </a:lnTo>
                  <a:lnTo>
                    <a:pt x="5136731" y="81191"/>
                  </a:lnTo>
                  <a:lnTo>
                    <a:pt x="5090795" y="91071"/>
                  </a:lnTo>
                  <a:lnTo>
                    <a:pt x="5067681" y="121424"/>
                  </a:lnTo>
                  <a:lnTo>
                    <a:pt x="5063325" y="227711"/>
                  </a:lnTo>
                  <a:lnTo>
                    <a:pt x="5064506" y="245516"/>
                  </a:lnTo>
                  <a:lnTo>
                    <a:pt x="5082502" y="283527"/>
                  </a:lnTo>
                  <a:lnTo>
                    <a:pt x="5122507" y="299974"/>
                  </a:lnTo>
                  <a:lnTo>
                    <a:pt x="5140795" y="301066"/>
                  </a:lnTo>
                  <a:lnTo>
                    <a:pt x="5209756" y="301066"/>
                  </a:lnTo>
                  <a:lnTo>
                    <a:pt x="5209756" y="253784"/>
                  </a:lnTo>
                  <a:lnTo>
                    <a:pt x="5128857" y="253784"/>
                  </a:lnTo>
                  <a:lnTo>
                    <a:pt x="5123142" y="252260"/>
                  </a:lnTo>
                  <a:lnTo>
                    <a:pt x="5119713" y="249224"/>
                  </a:lnTo>
                  <a:lnTo>
                    <a:pt x="5116411" y="246176"/>
                  </a:lnTo>
                  <a:lnTo>
                    <a:pt x="5114633" y="241719"/>
                  </a:lnTo>
                  <a:lnTo>
                    <a:pt x="5114633" y="213728"/>
                  </a:lnTo>
                  <a:lnTo>
                    <a:pt x="5222710" y="213728"/>
                  </a:lnTo>
                  <a:lnTo>
                    <a:pt x="5222710" y="166446"/>
                  </a:lnTo>
                  <a:lnTo>
                    <a:pt x="5222710" y="152565"/>
                  </a:lnTo>
                  <a:close/>
                </a:path>
                <a:path w="7211694" h="787400">
                  <a:moveTo>
                    <a:pt x="5439880" y="0"/>
                  </a:moveTo>
                  <a:lnTo>
                    <a:pt x="5369776" y="0"/>
                  </a:lnTo>
                  <a:lnTo>
                    <a:pt x="5359133" y="914"/>
                  </a:lnTo>
                  <a:lnTo>
                    <a:pt x="5327078" y="22288"/>
                  </a:lnTo>
                  <a:lnTo>
                    <a:pt x="5319103" y="53035"/>
                  </a:lnTo>
                  <a:lnTo>
                    <a:pt x="5319103" y="81191"/>
                  </a:lnTo>
                  <a:lnTo>
                    <a:pt x="5284686" y="81191"/>
                  </a:lnTo>
                  <a:lnTo>
                    <a:pt x="5284686" y="128473"/>
                  </a:lnTo>
                  <a:lnTo>
                    <a:pt x="5319103" y="128473"/>
                  </a:lnTo>
                  <a:lnTo>
                    <a:pt x="5319103" y="253784"/>
                  </a:lnTo>
                  <a:lnTo>
                    <a:pt x="5284686" y="253784"/>
                  </a:lnTo>
                  <a:lnTo>
                    <a:pt x="5284686" y="301066"/>
                  </a:lnTo>
                  <a:lnTo>
                    <a:pt x="5419560" y="301066"/>
                  </a:lnTo>
                  <a:lnTo>
                    <a:pt x="5419560" y="253784"/>
                  </a:lnTo>
                  <a:lnTo>
                    <a:pt x="5370538" y="253784"/>
                  </a:lnTo>
                  <a:lnTo>
                    <a:pt x="5370538" y="128473"/>
                  </a:lnTo>
                  <a:lnTo>
                    <a:pt x="5435816" y="128473"/>
                  </a:lnTo>
                  <a:lnTo>
                    <a:pt x="5435816" y="81191"/>
                  </a:lnTo>
                  <a:lnTo>
                    <a:pt x="5370538" y="81191"/>
                  </a:lnTo>
                  <a:lnTo>
                    <a:pt x="5370538" y="50063"/>
                  </a:lnTo>
                  <a:lnTo>
                    <a:pt x="5370919" y="49212"/>
                  </a:lnTo>
                  <a:lnTo>
                    <a:pt x="5371808" y="48475"/>
                  </a:lnTo>
                  <a:lnTo>
                    <a:pt x="5372697" y="47688"/>
                  </a:lnTo>
                  <a:lnTo>
                    <a:pt x="5374094" y="47282"/>
                  </a:lnTo>
                  <a:lnTo>
                    <a:pt x="5439880" y="47282"/>
                  </a:lnTo>
                  <a:lnTo>
                    <a:pt x="5439880" y="0"/>
                  </a:lnTo>
                  <a:close/>
                </a:path>
                <a:path w="7211694" h="787400">
                  <a:moveTo>
                    <a:pt x="5659082" y="0"/>
                  </a:moveTo>
                  <a:lnTo>
                    <a:pt x="5588978" y="0"/>
                  </a:lnTo>
                  <a:lnTo>
                    <a:pt x="5578348" y="914"/>
                  </a:lnTo>
                  <a:lnTo>
                    <a:pt x="5546356" y="22288"/>
                  </a:lnTo>
                  <a:lnTo>
                    <a:pt x="5538432" y="53035"/>
                  </a:lnTo>
                  <a:lnTo>
                    <a:pt x="5538432" y="81191"/>
                  </a:lnTo>
                  <a:lnTo>
                    <a:pt x="5503888" y="81191"/>
                  </a:lnTo>
                  <a:lnTo>
                    <a:pt x="5503888" y="128473"/>
                  </a:lnTo>
                  <a:lnTo>
                    <a:pt x="5538432" y="128473"/>
                  </a:lnTo>
                  <a:lnTo>
                    <a:pt x="5538432" y="253784"/>
                  </a:lnTo>
                  <a:lnTo>
                    <a:pt x="5503888" y="253784"/>
                  </a:lnTo>
                  <a:lnTo>
                    <a:pt x="5503888" y="301066"/>
                  </a:lnTo>
                  <a:lnTo>
                    <a:pt x="5638762" y="301066"/>
                  </a:lnTo>
                  <a:lnTo>
                    <a:pt x="5638762" y="253784"/>
                  </a:lnTo>
                  <a:lnTo>
                    <a:pt x="5589740" y="253784"/>
                  </a:lnTo>
                  <a:lnTo>
                    <a:pt x="5589740" y="128473"/>
                  </a:lnTo>
                  <a:lnTo>
                    <a:pt x="5655018" y="128473"/>
                  </a:lnTo>
                  <a:lnTo>
                    <a:pt x="5655018" y="81191"/>
                  </a:lnTo>
                  <a:lnTo>
                    <a:pt x="5589740" y="81191"/>
                  </a:lnTo>
                  <a:lnTo>
                    <a:pt x="5589740" y="50063"/>
                  </a:lnTo>
                  <a:lnTo>
                    <a:pt x="5590121" y="49212"/>
                  </a:lnTo>
                  <a:lnTo>
                    <a:pt x="5591010" y="48475"/>
                  </a:lnTo>
                  <a:lnTo>
                    <a:pt x="5591899" y="47688"/>
                  </a:lnTo>
                  <a:lnTo>
                    <a:pt x="5593423" y="47282"/>
                  </a:lnTo>
                  <a:lnTo>
                    <a:pt x="5659082" y="47282"/>
                  </a:lnTo>
                  <a:lnTo>
                    <a:pt x="5659082" y="0"/>
                  </a:lnTo>
                  <a:close/>
                </a:path>
                <a:path w="7211694" h="787400">
                  <a:moveTo>
                    <a:pt x="5828500" y="0"/>
                  </a:moveTo>
                  <a:lnTo>
                    <a:pt x="5773001" y="0"/>
                  </a:lnTo>
                  <a:lnTo>
                    <a:pt x="5773001" y="53340"/>
                  </a:lnTo>
                  <a:lnTo>
                    <a:pt x="5828500" y="53340"/>
                  </a:lnTo>
                  <a:lnTo>
                    <a:pt x="5828500" y="0"/>
                  </a:lnTo>
                  <a:close/>
                </a:path>
                <a:path w="7211694" h="787400">
                  <a:moveTo>
                    <a:pt x="5886539" y="253784"/>
                  </a:moveTo>
                  <a:lnTo>
                    <a:pt x="5826468" y="253784"/>
                  </a:lnTo>
                  <a:lnTo>
                    <a:pt x="5826468" y="81191"/>
                  </a:lnTo>
                  <a:lnTo>
                    <a:pt x="5715470" y="81191"/>
                  </a:lnTo>
                  <a:lnTo>
                    <a:pt x="5715470" y="128473"/>
                  </a:lnTo>
                  <a:lnTo>
                    <a:pt x="5775160" y="128473"/>
                  </a:lnTo>
                  <a:lnTo>
                    <a:pt x="5775160" y="301066"/>
                  </a:lnTo>
                  <a:lnTo>
                    <a:pt x="5886539" y="301066"/>
                  </a:lnTo>
                  <a:lnTo>
                    <a:pt x="5886539" y="253784"/>
                  </a:lnTo>
                  <a:close/>
                </a:path>
                <a:path w="7211694" h="787400">
                  <a:moveTo>
                    <a:pt x="6089104" y="81191"/>
                  </a:moveTo>
                  <a:lnTo>
                    <a:pt x="6028271" y="81191"/>
                  </a:lnTo>
                  <a:lnTo>
                    <a:pt x="6010135" y="82308"/>
                  </a:lnTo>
                  <a:lnTo>
                    <a:pt x="5970232" y="99034"/>
                  </a:lnTo>
                  <a:lnTo>
                    <a:pt x="5952121" y="136931"/>
                  </a:lnTo>
                  <a:lnTo>
                    <a:pt x="5950928" y="154559"/>
                  </a:lnTo>
                  <a:lnTo>
                    <a:pt x="5950928" y="227711"/>
                  </a:lnTo>
                  <a:lnTo>
                    <a:pt x="5961634" y="273431"/>
                  </a:lnTo>
                  <a:lnTo>
                    <a:pt x="5994171" y="296684"/>
                  </a:lnTo>
                  <a:lnTo>
                    <a:pt x="6028271" y="301066"/>
                  </a:lnTo>
                  <a:lnTo>
                    <a:pt x="6089104" y="301066"/>
                  </a:lnTo>
                  <a:lnTo>
                    <a:pt x="6089104" y="253784"/>
                  </a:lnTo>
                  <a:lnTo>
                    <a:pt x="6016333" y="253784"/>
                  </a:lnTo>
                  <a:lnTo>
                    <a:pt x="6010745" y="252260"/>
                  </a:lnTo>
                  <a:lnTo>
                    <a:pt x="6003887" y="246176"/>
                  </a:lnTo>
                  <a:lnTo>
                    <a:pt x="6002236" y="241719"/>
                  </a:lnTo>
                  <a:lnTo>
                    <a:pt x="6002236" y="140538"/>
                  </a:lnTo>
                  <a:lnTo>
                    <a:pt x="6003887" y="136080"/>
                  </a:lnTo>
                  <a:lnTo>
                    <a:pt x="6010745" y="129997"/>
                  </a:lnTo>
                  <a:lnTo>
                    <a:pt x="6016333" y="128473"/>
                  </a:lnTo>
                  <a:lnTo>
                    <a:pt x="6089104" y="128473"/>
                  </a:lnTo>
                  <a:lnTo>
                    <a:pt x="6089104" y="81191"/>
                  </a:lnTo>
                  <a:close/>
                </a:path>
                <a:path w="7211694" h="787400">
                  <a:moveTo>
                    <a:pt x="6266904" y="0"/>
                  </a:moveTo>
                  <a:lnTo>
                    <a:pt x="6211532" y="0"/>
                  </a:lnTo>
                  <a:lnTo>
                    <a:pt x="6211532" y="53340"/>
                  </a:lnTo>
                  <a:lnTo>
                    <a:pt x="6266904" y="53340"/>
                  </a:lnTo>
                  <a:lnTo>
                    <a:pt x="6266904" y="0"/>
                  </a:lnTo>
                  <a:close/>
                </a:path>
                <a:path w="7211694" h="787400">
                  <a:moveTo>
                    <a:pt x="6324943" y="253784"/>
                  </a:moveTo>
                  <a:lnTo>
                    <a:pt x="6264872" y="253784"/>
                  </a:lnTo>
                  <a:lnTo>
                    <a:pt x="6264872" y="81191"/>
                  </a:lnTo>
                  <a:lnTo>
                    <a:pt x="6153874" y="81191"/>
                  </a:lnTo>
                  <a:lnTo>
                    <a:pt x="6153874" y="128473"/>
                  </a:lnTo>
                  <a:lnTo>
                    <a:pt x="6213564" y="128473"/>
                  </a:lnTo>
                  <a:lnTo>
                    <a:pt x="6213564" y="301066"/>
                  </a:lnTo>
                  <a:lnTo>
                    <a:pt x="6324943" y="301066"/>
                  </a:lnTo>
                  <a:lnTo>
                    <a:pt x="6324943" y="253784"/>
                  </a:lnTo>
                  <a:close/>
                </a:path>
                <a:path w="7211694" h="787400">
                  <a:moveTo>
                    <a:pt x="6538176" y="152565"/>
                  </a:moveTo>
                  <a:lnTo>
                    <a:pt x="6537096" y="136486"/>
                  </a:lnTo>
                  <a:lnTo>
                    <a:pt x="6535267" y="128473"/>
                  </a:lnTo>
                  <a:lnTo>
                    <a:pt x="6533870" y="122339"/>
                  </a:lnTo>
                  <a:lnTo>
                    <a:pt x="6499923" y="85852"/>
                  </a:lnTo>
                  <a:lnTo>
                    <a:pt x="6487630" y="82651"/>
                  </a:lnTo>
                  <a:lnTo>
                    <a:pt x="6487630" y="139674"/>
                  </a:lnTo>
                  <a:lnTo>
                    <a:pt x="6487630" y="166446"/>
                  </a:lnTo>
                  <a:lnTo>
                    <a:pt x="6430099" y="166446"/>
                  </a:lnTo>
                  <a:lnTo>
                    <a:pt x="6430137" y="139674"/>
                  </a:lnTo>
                  <a:lnTo>
                    <a:pt x="6431242" y="135255"/>
                  </a:lnTo>
                  <a:lnTo>
                    <a:pt x="6436068" y="129832"/>
                  </a:lnTo>
                  <a:lnTo>
                    <a:pt x="6440894" y="128473"/>
                  </a:lnTo>
                  <a:lnTo>
                    <a:pt x="6476327" y="128473"/>
                  </a:lnTo>
                  <a:lnTo>
                    <a:pt x="6480137" y="129971"/>
                  </a:lnTo>
                  <a:lnTo>
                    <a:pt x="6483185" y="132943"/>
                  </a:lnTo>
                  <a:lnTo>
                    <a:pt x="6486106" y="135839"/>
                  </a:lnTo>
                  <a:lnTo>
                    <a:pt x="6487630" y="139674"/>
                  </a:lnTo>
                  <a:lnTo>
                    <a:pt x="6487630" y="82651"/>
                  </a:lnTo>
                  <a:lnTo>
                    <a:pt x="6486550" y="82359"/>
                  </a:lnTo>
                  <a:lnTo>
                    <a:pt x="6471247" y="81191"/>
                  </a:lnTo>
                  <a:lnTo>
                    <a:pt x="6452070" y="81191"/>
                  </a:lnTo>
                  <a:lnTo>
                    <a:pt x="6406248" y="91071"/>
                  </a:lnTo>
                  <a:lnTo>
                    <a:pt x="6383147" y="121424"/>
                  </a:lnTo>
                  <a:lnTo>
                    <a:pt x="6378791" y="227711"/>
                  </a:lnTo>
                  <a:lnTo>
                    <a:pt x="6379972" y="245516"/>
                  </a:lnTo>
                  <a:lnTo>
                    <a:pt x="6397968" y="283527"/>
                  </a:lnTo>
                  <a:lnTo>
                    <a:pt x="6437909" y="299974"/>
                  </a:lnTo>
                  <a:lnTo>
                    <a:pt x="6456134" y="301066"/>
                  </a:lnTo>
                  <a:lnTo>
                    <a:pt x="6525222" y="301066"/>
                  </a:lnTo>
                  <a:lnTo>
                    <a:pt x="6525222" y="253784"/>
                  </a:lnTo>
                  <a:lnTo>
                    <a:pt x="6444196" y="253784"/>
                  </a:lnTo>
                  <a:lnTo>
                    <a:pt x="6438608" y="252260"/>
                  </a:lnTo>
                  <a:lnTo>
                    <a:pt x="6431750" y="246176"/>
                  </a:lnTo>
                  <a:lnTo>
                    <a:pt x="6430099" y="241719"/>
                  </a:lnTo>
                  <a:lnTo>
                    <a:pt x="6430099" y="213728"/>
                  </a:lnTo>
                  <a:lnTo>
                    <a:pt x="6538176" y="213728"/>
                  </a:lnTo>
                  <a:lnTo>
                    <a:pt x="6538176" y="166446"/>
                  </a:lnTo>
                  <a:lnTo>
                    <a:pt x="6538176" y="152565"/>
                  </a:lnTo>
                  <a:close/>
                </a:path>
                <a:path w="7211694" h="787400">
                  <a:moveTo>
                    <a:pt x="6760553" y="154559"/>
                  </a:moveTo>
                  <a:lnTo>
                    <a:pt x="6759397" y="136969"/>
                  </a:lnTo>
                  <a:lnTo>
                    <a:pt x="6757454" y="128473"/>
                  </a:lnTo>
                  <a:lnTo>
                    <a:pt x="6755943" y="121843"/>
                  </a:lnTo>
                  <a:lnTo>
                    <a:pt x="6731648" y="91236"/>
                  </a:lnTo>
                  <a:lnTo>
                    <a:pt x="6687274" y="81191"/>
                  </a:lnTo>
                  <a:lnTo>
                    <a:pt x="6668605" y="81191"/>
                  </a:lnTo>
                  <a:lnTo>
                    <a:pt x="6658292" y="81724"/>
                  </a:lnTo>
                  <a:lnTo>
                    <a:pt x="6650215" y="83299"/>
                  </a:lnTo>
                  <a:lnTo>
                    <a:pt x="6644386" y="85940"/>
                  </a:lnTo>
                  <a:lnTo>
                    <a:pt x="6640792" y="89623"/>
                  </a:lnTo>
                  <a:lnTo>
                    <a:pt x="6644475" y="81191"/>
                  </a:lnTo>
                  <a:lnTo>
                    <a:pt x="6595072" y="81191"/>
                  </a:lnTo>
                  <a:lnTo>
                    <a:pt x="6595072" y="301066"/>
                  </a:lnTo>
                  <a:lnTo>
                    <a:pt x="6646634" y="301066"/>
                  </a:lnTo>
                  <a:lnTo>
                    <a:pt x="6646634" y="139179"/>
                  </a:lnTo>
                  <a:lnTo>
                    <a:pt x="6648031" y="136080"/>
                  </a:lnTo>
                  <a:lnTo>
                    <a:pt x="6650698" y="133032"/>
                  </a:lnTo>
                  <a:lnTo>
                    <a:pt x="6653492" y="129997"/>
                  </a:lnTo>
                  <a:lnTo>
                    <a:pt x="6658064" y="128473"/>
                  </a:lnTo>
                  <a:lnTo>
                    <a:pt x="6697053" y="128473"/>
                  </a:lnTo>
                  <a:lnTo>
                    <a:pt x="6701498" y="130035"/>
                  </a:lnTo>
                  <a:lnTo>
                    <a:pt x="6704546" y="133134"/>
                  </a:lnTo>
                  <a:lnTo>
                    <a:pt x="6707721" y="136245"/>
                  </a:lnTo>
                  <a:lnTo>
                    <a:pt x="6709245" y="140677"/>
                  </a:lnTo>
                  <a:lnTo>
                    <a:pt x="6709245" y="301066"/>
                  </a:lnTo>
                  <a:lnTo>
                    <a:pt x="6760553" y="301066"/>
                  </a:lnTo>
                  <a:lnTo>
                    <a:pt x="6760553" y="154559"/>
                  </a:lnTo>
                  <a:close/>
                </a:path>
                <a:path w="7211694" h="787400">
                  <a:moveTo>
                    <a:pt x="6966039" y="81191"/>
                  </a:moveTo>
                  <a:lnTo>
                    <a:pt x="6905333" y="81191"/>
                  </a:lnTo>
                  <a:lnTo>
                    <a:pt x="6887184" y="82308"/>
                  </a:lnTo>
                  <a:lnTo>
                    <a:pt x="6847167" y="99034"/>
                  </a:lnTo>
                  <a:lnTo>
                    <a:pt x="6829069" y="136931"/>
                  </a:lnTo>
                  <a:lnTo>
                    <a:pt x="6827863" y="154559"/>
                  </a:lnTo>
                  <a:lnTo>
                    <a:pt x="6827863" y="227711"/>
                  </a:lnTo>
                  <a:lnTo>
                    <a:pt x="6838620" y="273431"/>
                  </a:lnTo>
                  <a:lnTo>
                    <a:pt x="6871233" y="296684"/>
                  </a:lnTo>
                  <a:lnTo>
                    <a:pt x="6905333" y="301066"/>
                  </a:lnTo>
                  <a:lnTo>
                    <a:pt x="6966039" y="301066"/>
                  </a:lnTo>
                  <a:lnTo>
                    <a:pt x="6966039" y="253784"/>
                  </a:lnTo>
                  <a:lnTo>
                    <a:pt x="6893395" y="253784"/>
                  </a:lnTo>
                  <a:lnTo>
                    <a:pt x="6887680" y="252260"/>
                  </a:lnTo>
                  <a:lnTo>
                    <a:pt x="6884251" y="249224"/>
                  </a:lnTo>
                  <a:lnTo>
                    <a:pt x="6880949" y="246176"/>
                  </a:lnTo>
                  <a:lnTo>
                    <a:pt x="6879171" y="241719"/>
                  </a:lnTo>
                  <a:lnTo>
                    <a:pt x="6879171" y="140538"/>
                  </a:lnTo>
                  <a:lnTo>
                    <a:pt x="6880949" y="136080"/>
                  </a:lnTo>
                  <a:lnTo>
                    <a:pt x="6884251" y="133032"/>
                  </a:lnTo>
                  <a:lnTo>
                    <a:pt x="6887680" y="129997"/>
                  </a:lnTo>
                  <a:lnTo>
                    <a:pt x="6893395" y="128473"/>
                  </a:lnTo>
                  <a:lnTo>
                    <a:pt x="6966039" y="128473"/>
                  </a:lnTo>
                  <a:lnTo>
                    <a:pt x="6966039" y="81191"/>
                  </a:lnTo>
                  <a:close/>
                </a:path>
                <a:path w="7211694" h="787400">
                  <a:moveTo>
                    <a:pt x="7211149" y="81191"/>
                  </a:moveTo>
                  <a:lnTo>
                    <a:pt x="7158063" y="81191"/>
                  </a:lnTo>
                  <a:lnTo>
                    <a:pt x="7119836" y="228409"/>
                  </a:lnTo>
                  <a:lnTo>
                    <a:pt x="7075894" y="81191"/>
                  </a:lnTo>
                  <a:lnTo>
                    <a:pt x="7020649" y="81191"/>
                  </a:lnTo>
                  <a:lnTo>
                    <a:pt x="7093293" y="301066"/>
                  </a:lnTo>
                  <a:lnTo>
                    <a:pt x="7099389" y="298996"/>
                  </a:lnTo>
                  <a:lnTo>
                    <a:pt x="7093547" y="312762"/>
                  </a:lnTo>
                  <a:lnTo>
                    <a:pt x="7092404" y="316865"/>
                  </a:lnTo>
                  <a:lnTo>
                    <a:pt x="7091007" y="319544"/>
                  </a:lnTo>
                  <a:lnTo>
                    <a:pt x="7089356" y="320802"/>
                  </a:lnTo>
                  <a:lnTo>
                    <a:pt x="7087705" y="322122"/>
                  </a:lnTo>
                  <a:lnTo>
                    <a:pt x="7084530" y="322783"/>
                  </a:lnTo>
                  <a:lnTo>
                    <a:pt x="7054304" y="322783"/>
                  </a:lnTo>
                  <a:lnTo>
                    <a:pt x="7054304" y="370065"/>
                  </a:lnTo>
                  <a:lnTo>
                    <a:pt x="7082244" y="370065"/>
                  </a:lnTo>
                  <a:lnTo>
                    <a:pt x="7090105" y="369836"/>
                  </a:lnTo>
                  <a:lnTo>
                    <a:pt x="7125779" y="356374"/>
                  </a:lnTo>
                  <a:lnTo>
                    <a:pt x="7145236" y="316725"/>
                  </a:lnTo>
                  <a:lnTo>
                    <a:pt x="7150189" y="298996"/>
                  </a:lnTo>
                  <a:lnTo>
                    <a:pt x="7169950" y="228409"/>
                  </a:lnTo>
                  <a:lnTo>
                    <a:pt x="7211149" y="811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549161" y="2647232"/>
            <a:ext cx="683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9510" y="3618782"/>
            <a:ext cx="683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83473" y="3133007"/>
            <a:ext cx="5506720" cy="998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35"/>
              </a:lnSpc>
              <a:spcBef>
                <a:spcPts val="95"/>
              </a:spcBef>
              <a:tabLst>
                <a:tab pos="669925" algn="l"/>
                <a:tab pos="2423795" algn="l"/>
              </a:tabLst>
            </a:pPr>
            <a:r>
              <a:rPr sz="32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endParaRPr sz="3200">
              <a:latin typeface="Microsoft Sans Serif"/>
              <a:cs typeface="Microsoft Sans Serif"/>
            </a:endParaRPr>
          </a:p>
          <a:p>
            <a:pPr marL="2204720">
              <a:lnSpc>
                <a:spcPts val="3829"/>
              </a:lnSpc>
              <a:tabLst>
                <a:tab pos="2862580" algn="l"/>
                <a:tab pos="3739515" algn="l"/>
              </a:tabLst>
            </a:pPr>
            <a:r>
              <a:rPr sz="32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website.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0991" y="4708017"/>
            <a:ext cx="4748022" cy="3700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29510" y="4104557"/>
            <a:ext cx="6164580" cy="998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29"/>
              </a:lnSpc>
              <a:spcBef>
                <a:spcPts val="95"/>
              </a:spcBef>
              <a:tabLst>
                <a:tab pos="2423795" algn="l"/>
                <a:tab pos="3300729" algn="l"/>
                <a:tab pos="5712460" algn="l"/>
              </a:tabLst>
            </a:pPr>
            <a:r>
              <a:rPr sz="32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Discussing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importance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3200">
              <a:latin typeface="Microsoft Sans Serif"/>
              <a:cs typeface="Microsoft Sans Serif"/>
            </a:endParaRPr>
          </a:p>
          <a:p>
            <a:pPr marL="4835525">
              <a:lnSpc>
                <a:spcPts val="3829"/>
              </a:lnSpc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5235" y="2694496"/>
            <a:ext cx="7623175" cy="6857365"/>
            <a:chOff x="495235" y="2694496"/>
            <a:chExt cx="7623175" cy="685736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285" y="2694496"/>
              <a:ext cx="6496049" cy="64103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190" y="7244464"/>
              <a:ext cx="3543298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6435705" cy="8155940"/>
            <a:chOff x="1421836" y="1064711"/>
            <a:chExt cx="1643570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8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1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8436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100"/>
              </a:spcBef>
            </a:pPr>
            <a:r>
              <a:rPr sz="6000" spc="225" dirty="0"/>
              <a:t>Conclusion</a:t>
            </a:r>
            <a:endParaRPr sz="6000"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84347" y="4227919"/>
            <a:ext cx="3060738" cy="29193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869871" y="3741540"/>
            <a:ext cx="1109472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10"/>
              </a:lnSpc>
              <a:spcBef>
                <a:spcPts val="100"/>
              </a:spcBef>
              <a:tabLst>
                <a:tab pos="530860" algn="l"/>
                <a:tab pos="2606675" algn="l"/>
                <a:tab pos="4509135" algn="l"/>
                <a:tab pos="6411595" algn="l"/>
                <a:tab pos="6930390" algn="l"/>
                <a:tab pos="7621905" algn="l"/>
                <a:tab pos="9870440" algn="l"/>
              </a:tabLst>
            </a:pPr>
            <a:r>
              <a:rPr sz="25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conclusion,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maximizing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efficiency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600" i="1" spc="-10" dirty="0">
                <a:solidFill>
                  <a:srgbClr val="FFFFFF"/>
                </a:solidFill>
                <a:latin typeface="Trebuchet MS"/>
                <a:cs typeface="Trebuchet MS"/>
              </a:rPr>
              <a:t>eShopExpress</a:t>
            </a:r>
            <a:r>
              <a:rPr sz="2600" i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00" i="1" spc="-10" dirty="0">
                <a:solidFill>
                  <a:srgbClr val="FFFFFF"/>
                </a:solidFill>
                <a:latin typeface="Trebuchet MS"/>
                <a:cs typeface="Trebuchet MS"/>
              </a:rPr>
              <a:t>Website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ts val="2990"/>
              </a:lnSpc>
              <a:tabLst>
                <a:tab pos="1569085" algn="l"/>
                <a:tab pos="1914525" algn="l"/>
                <a:tab pos="3471545" algn="l"/>
                <a:tab pos="5027930" algn="l"/>
                <a:tab pos="10389235" algn="l"/>
              </a:tabLst>
            </a:pPr>
            <a:r>
              <a:rPr sz="25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holistic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approach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encompassing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60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12683" y="4291965"/>
            <a:ext cx="11365230" cy="999490"/>
            <a:chOff x="1912683" y="4291965"/>
            <a:chExt cx="11365230" cy="999490"/>
          </a:xfrm>
        </p:grpSpPr>
        <p:sp>
          <p:nvSpPr>
            <p:cNvPr id="19" name="object 19"/>
            <p:cNvSpPr/>
            <p:nvPr/>
          </p:nvSpPr>
          <p:spPr>
            <a:xfrm>
              <a:off x="1912683" y="4291965"/>
              <a:ext cx="11365230" cy="618490"/>
            </a:xfrm>
            <a:custGeom>
              <a:avLst/>
              <a:gdLst/>
              <a:ahLst/>
              <a:cxnLst/>
              <a:rect l="l" t="t" r="r" b="b"/>
              <a:pathLst>
                <a:path w="11365230" h="618489">
                  <a:moveTo>
                    <a:pt x="125742" y="446836"/>
                  </a:moveTo>
                  <a:lnTo>
                    <a:pt x="112141" y="405231"/>
                  </a:lnTo>
                  <a:lnTo>
                    <a:pt x="85864" y="391680"/>
                  </a:lnTo>
                  <a:lnTo>
                    <a:pt x="85864" y="436664"/>
                  </a:lnTo>
                  <a:lnTo>
                    <a:pt x="85864" y="457784"/>
                  </a:lnTo>
                  <a:lnTo>
                    <a:pt x="40500" y="457784"/>
                  </a:lnTo>
                  <a:lnTo>
                    <a:pt x="40538" y="436664"/>
                  </a:lnTo>
                  <a:lnTo>
                    <a:pt x="41440" y="433171"/>
                  </a:lnTo>
                  <a:lnTo>
                    <a:pt x="45199" y="428904"/>
                  </a:lnTo>
                  <a:lnTo>
                    <a:pt x="48971" y="427824"/>
                  </a:lnTo>
                  <a:lnTo>
                    <a:pt x="76974" y="427824"/>
                  </a:lnTo>
                  <a:lnTo>
                    <a:pt x="79997" y="429006"/>
                  </a:lnTo>
                  <a:lnTo>
                    <a:pt x="82346" y="431355"/>
                  </a:lnTo>
                  <a:lnTo>
                    <a:pt x="84683" y="433641"/>
                  </a:lnTo>
                  <a:lnTo>
                    <a:pt x="85864" y="436664"/>
                  </a:lnTo>
                  <a:lnTo>
                    <a:pt x="85864" y="391680"/>
                  </a:lnTo>
                  <a:lnTo>
                    <a:pt x="85026" y="391452"/>
                  </a:lnTo>
                  <a:lnTo>
                    <a:pt x="72961" y="390525"/>
                  </a:lnTo>
                  <a:lnTo>
                    <a:pt x="57861" y="390525"/>
                  </a:lnTo>
                  <a:lnTo>
                    <a:pt x="13754" y="404368"/>
                  </a:lnTo>
                  <a:lnTo>
                    <a:pt x="88" y="446836"/>
                  </a:lnTo>
                  <a:lnTo>
                    <a:pt x="0" y="506107"/>
                  </a:lnTo>
                  <a:lnTo>
                    <a:pt x="939" y="520166"/>
                  </a:lnTo>
                  <a:lnTo>
                    <a:pt x="23723" y="556209"/>
                  </a:lnTo>
                  <a:lnTo>
                    <a:pt x="61074" y="563981"/>
                  </a:lnTo>
                  <a:lnTo>
                    <a:pt x="115506" y="563981"/>
                  </a:lnTo>
                  <a:lnTo>
                    <a:pt x="115506" y="526681"/>
                  </a:lnTo>
                  <a:lnTo>
                    <a:pt x="51663" y="526681"/>
                  </a:lnTo>
                  <a:lnTo>
                    <a:pt x="47205" y="525475"/>
                  </a:lnTo>
                  <a:lnTo>
                    <a:pt x="44488" y="523087"/>
                  </a:lnTo>
                  <a:lnTo>
                    <a:pt x="41833" y="520687"/>
                  </a:lnTo>
                  <a:lnTo>
                    <a:pt x="40500" y="517169"/>
                  </a:lnTo>
                  <a:lnTo>
                    <a:pt x="40500" y="495084"/>
                  </a:lnTo>
                  <a:lnTo>
                    <a:pt x="125742" y="495084"/>
                  </a:lnTo>
                  <a:lnTo>
                    <a:pt x="125742" y="457784"/>
                  </a:lnTo>
                  <a:lnTo>
                    <a:pt x="125742" y="446836"/>
                  </a:lnTo>
                  <a:close/>
                </a:path>
                <a:path w="11365230" h="618489">
                  <a:moveTo>
                    <a:pt x="313169" y="563981"/>
                  </a:moveTo>
                  <a:lnTo>
                    <a:pt x="280543" y="510260"/>
                  </a:lnTo>
                  <a:lnTo>
                    <a:pt x="258191" y="473430"/>
                  </a:lnTo>
                  <a:lnTo>
                    <a:pt x="280149" y="437603"/>
                  </a:lnTo>
                  <a:lnTo>
                    <a:pt x="309016" y="390525"/>
                  </a:lnTo>
                  <a:lnTo>
                    <a:pt x="263512" y="390525"/>
                  </a:lnTo>
                  <a:lnTo>
                    <a:pt x="236359" y="437603"/>
                  </a:lnTo>
                  <a:lnTo>
                    <a:pt x="209778" y="390525"/>
                  </a:lnTo>
                  <a:lnTo>
                    <a:pt x="162382" y="390525"/>
                  </a:lnTo>
                  <a:lnTo>
                    <a:pt x="212509" y="474675"/>
                  </a:lnTo>
                  <a:lnTo>
                    <a:pt x="158470" y="563981"/>
                  </a:lnTo>
                  <a:lnTo>
                    <a:pt x="204228" y="563981"/>
                  </a:lnTo>
                  <a:lnTo>
                    <a:pt x="235508" y="510260"/>
                  </a:lnTo>
                  <a:lnTo>
                    <a:pt x="265379" y="563981"/>
                  </a:lnTo>
                  <a:lnTo>
                    <a:pt x="313169" y="563981"/>
                  </a:lnTo>
                  <a:close/>
                </a:path>
                <a:path w="11365230" h="618489">
                  <a:moveTo>
                    <a:pt x="474141" y="448398"/>
                  </a:moveTo>
                  <a:lnTo>
                    <a:pt x="458978" y="404444"/>
                  </a:lnTo>
                  <a:lnTo>
                    <a:pt x="433641" y="392696"/>
                  </a:lnTo>
                  <a:lnTo>
                    <a:pt x="433641" y="437349"/>
                  </a:lnTo>
                  <a:lnTo>
                    <a:pt x="433641" y="517169"/>
                  </a:lnTo>
                  <a:lnTo>
                    <a:pt x="432282" y="520687"/>
                  </a:lnTo>
                  <a:lnTo>
                    <a:pt x="426910" y="525475"/>
                  </a:lnTo>
                  <a:lnTo>
                    <a:pt x="422478" y="526681"/>
                  </a:lnTo>
                  <a:lnTo>
                    <a:pt x="384213" y="526681"/>
                  </a:lnTo>
                  <a:lnTo>
                    <a:pt x="384213" y="436283"/>
                  </a:lnTo>
                  <a:lnTo>
                    <a:pt x="385305" y="433832"/>
                  </a:lnTo>
                  <a:lnTo>
                    <a:pt x="389686" y="429031"/>
                  </a:lnTo>
                  <a:lnTo>
                    <a:pt x="393306" y="427824"/>
                  </a:lnTo>
                  <a:lnTo>
                    <a:pt x="422478" y="427824"/>
                  </a:lnTo>
                  <a:lnTo>
                    <a:pt x="426910" y="429031"/>
                  </a:lnTo>
                  <a:lnTo>
                    <a:pt x="432282" y="433832"/>
                  </a:lnTo>
                  <a:lnTo>
                    <a:pt x="433641" y="437349"/>
                  </a:lnTo>
                  <a:lnTo>
                    <a:pt x="433641" y="392696"/>
                  </a:lnTo>
                  <a:lnTo>
                    <a:pt x="427494" y="391401"/>
                  </a:lnTo>
                  <a:lnTo>
                    <a:pt x="413067" y="390525"/>
                  </a:lnTo>
                  <a:lnTo>
                    <a:pt x="389585" y="390525"/>
                  </a:lnTo>
                  <a:lnTo>
                    <a:pt x="382282" y="392734"/>
                  </a:lnTo>
                  <a:lnTo>
                    <a:pt x="379679" y="397179"/>
                  </a:lnTo>
                  <a:lnTo>
                    <a:pt x="382574" y="390525"/>
                  </a:lnTo>
                  <a:lnTo>
                    <a:pt x="343623" y="390525"/>
                  </a:lnTo>
                  <a:lnTo>
                    <a:pt x="343623" y="618413"/>
                  </a:lnTo>
                  <a:lnTo>
                    <a:pt x="384213" y="618413"/>
                  </a:lnTo>
                  <a:lnTo>
                    <a:pt x="384213" y="563981"/>
                  </a:lnTo>
                  <a:lnTo>
                    <a:pt x="413067" y="563981"/>
                  </a:lnTo>
                  <a:lnTo>
                    <a:pt x="458812" y="549986"/>
                  </a:lnTo>
                  <a:lnTo>
                    <a:pt x="471576" y="526681"/>
                  </a:lnTo>
                  <a:lnTo>
                    <a:pt x="473176" y="520026"/>
                  </a:lnTo>
                  <a:lnTo>
                    <a:pt x="474141" y="506107"/>
                  </a:lnTo>
                  <a:lnTo>
                    <a:pt x="474141" y="448398"/>
                  </a:lnTo>
                  <a:close/>
                </a:path>
                <a:path w="11365230" h="618489">
                  <a:moveTo>
                    <a:pt x="644601" y="446836"/>
                  </a:moveTo>
                  <a:lnTo>
                    <a:pt x="630986" y="405231"/>
                  </a:lnTo>
                  <a:lnTo>
                    <a:pt x="604710" y="391680"/>
                  </a:lnTo>
                  <a:lnTo>
                    <a:pt x="604710" y="436664"/>
                  </a:lnTo>
                  <a:lnTo>
                    <a:pt x="604710" y="457784"/>
                  </a:lnTo>
                  <a:lnTo>
                    <a:pt x="559346" y="457784"/>
                  </a:lnTo>
                  <a:lnTo>
                    <a:pt x="559384" y="436664"/>
                  </a:lnTo>
                  <a:lnTo>
                    <a:pt x="560285" y="433171"/>
                  </a:lnTo>
                  <a:lnTo>
                    <a:pt x="564045" y="428904"/>
                  </a:lnTo>
                  <a:lnTo>
                    <a:pt x="567829" y="427824"/>
                  </a:lnTo>
                  <a:lnTo>
                    <a:pt x="595820" y="427824"/>
                  </a:lnTo>
                  <a:lnTo>
                    <a:pt x="598843" y="429006"/>
                  </a:lnTo>
                  <a:lnTo>
                    <a:pt x="601192" y="431355"/>
                  </a:lnTo>
                  <a:lnTo>
                    <a:pt x="603542" y="433641"/>
                  </a:lnTo>
                  <a:lnTo>
                    <a:pt x="604710" y="436664"/>
                  </a:lnTo>
                  <a:lnTo>
                    <a:pt x="604710" y="391680"/>
                  </a:lnTo>
                  <a:lnTo>
                    <a:pt x="603872" y="391452"/>
                  </a:lnTo>
                  <a:lnTo>
                    <a:pt x="591807" y="390525"/>
                  </a:lnTo>
                  <a:lnTo>
                    <a:pt x="576719" y="390525"/>
                  </a:lnTo>
                  <a:lnTo>
                    <a:pt x="532612" y="404368"/>
                  </a:lnTo>
                  <a:lnTo>
                    <a:pt x="518934" y="446836"/>
                  </a:lnTo>
                  <a:lnTo>
                    <a:pt x="518845" y="506107"/>
                  </a:lnTo>
                  <a:lnTo>
                    <a:pt x="519785" y="520166"/>
                  </a:lnTo>
                  <a:lnTo>
                    <a:pt x="542569" y="556209"/>
                  </a:lnTo>
                  <a:lnTo>
                    <a:pt x="579920" y="563981"/>
                  </a:lnTo>
                  <a:lnTo>
                    <a:pt x="634352" y="563981"/>
                  </a:lnTo>
                  <a:lnTo>
                    <a:pt x="634352" y="526681"/>
                  </a:lnTo>
                  <a:lnTo>
                    <a:pt x="570509" y="526681"/>
                  </a:lnTo>
                  <a:lnTo>
                    <a:pt x="566051" y="525475"/>
                  </a:lnTo>
                  <a:lnTo>
                    <a:pt x="563346" y="523087"/>
                  </a:lnTo>
                  <a:lnTo>
                    <a:pt x="560679" y="520687"/>
                  </a:lnTo>
                  <a:lnTo>
                    <a:pt x="559346" y="517169"/>
                  </a:lnTo>
                  <a:lnTo>
                    <a:pt x="559346" y="495084"/>
                  </a:lnTo>
                  <a:lnTo>
                    <a:pt x="644601" y="495084"/>
                  </a:lnTo>
                  <a:lnTo>
                    <a:pt x="644601" y="457784"/>
                  </a:lnTo>
                  <a:lnTo>
                    <a:pt x="644601" y="446836"/>
                  </a:lnTo>
                  <a:close/>
                </a:path>
                <a:path w="11365230" h="618489">
                  <a:moveTo>
                    <a:pt x="814654" y="390525"/>
                  </a:moveTo>
                  <a:lnTo>
                    <a:pt x="763371" y="390525"/>
                  </a:lnTo>
                  <a:lnTo>
                    <a:pt x="756183" y="392734"/>
                  </a:lnTo>
                  <a:lnTo>
                    <a:pt x="753414" y="397179"/>
                  </a:lnTo>
                  <a:lnTo>
                    <a:pt x="755992" y="390525"/>
                  </a:lnTo>
                  <a:lnTo>
                    <a:pt x="693750" y="390525"/>
                  </a:lnTo>
                  <a:lnTo>
                    <a:pt x="693750" y="427824"/>
                  </a:lnTo>
                  <a:lnTo>
                    <a:pt x="717130" y="427824"/>
                  </a:lnTo>
                  <a:lnTo>
                    <a:pt x="717130" y="526681"/>
                  </a:lnTo>
                  <a:lnTo>
                    <a:pt x="693750" y="526681"/>
                  </a:lnTo>
                  <a:lnTo>
                    <a:pt x="693750" y="563981"/>
                  </a:lnTo>
                  <a:lnTo>
                    <a:pt x="792518" y="563981"/>
                  </a:lnTo>
                  <a:lnTo>
                    <a:pt x="792518" y="526681"/>
                  </a:lnTo>
                  <a:lnTo>
                    <a:pt x="757643" y="526681"/>
                  </a:lnTo>
                  <a:lnTo>
                    <a:pt x="757643" y="442849"/>
                  </a:lnTo>
                  <a:lnTo>
                    <a:pt x="767156" y="429475"/>
                  </a:lnTo>
                  <a:lnTo>
                    <a:pt x="814654" y="429475"/>
                  </a:lnTo>
                  <a:lnTo>
                    <a:pt x="814654" y="397179"/>
                  </a:lnTo>
                  <a:lnTo>
                    <a:pt x="814654" y="390525"/>
                  </a:lnTo>
                  <a:close/>
                </a:path>
                <a:path w="11365230" h="618489">
                  <a:moveTo>
                    <a:pt x="949439" y="326478"/>
                  </a:moveTo>
                  <a:lnTo>
                    <a:pt x="905713" y="326478"/>
                  </a:lnTo>
                  <a:lnTo>
                    <a:pt x="905713" y="368554"/>
                  </a:lnTo>
                  <a:lnTo>
                    <a:pt x="949439" y="368554"/>
                  </a:lnTo>
                  <a:lnTo>
                    <a:pt x="949439" y="326478"/>
                  </a:lnTo>
                  <a:close/>
                </a:path>
                <a:path w="11365230" h="618489">
                  <a:moveTo>
                    <a:pt x="995260" y="526681"/>
                  </a:moveTo>
                  <a:lnTo>
                    <a:pt x="947877" y="526681"/>
                  </a:lnTo>
                  <a:lnTo>
                    <a:pt x="947877" y="390525"/>
                  </a:lnTo>
                  <a:lnTo>
                    <a:pt x="860285" y="390525"/>
                  </a:lnTo>
                  <a:lnTo>
                    <a:pt x="860285" y="427824"/>
                  </a:lnTo>
                  <a:lnTo>
                    <a:pt x="907364" y="427824"/>
                  </a:lnTo>
                  <a:lnTo>
                    <a:pt x="907364" y="563981"/>
                  </a:lnTo>
                  <a:lnTo>
                    <a:pt x="995260" y="563981"/>
                  </a:lnTo>
                  <a:lnTo>
                    <a:pt x="995260" y="526681"/>
                  </a:lnTo>
                  <a:close/>
                </a:path>
                <a:path w="11365230" h="618489">
                  <a:moveTo>
                    <a:pt x="1163447" y="446836"/>
                  </a:moveTo>
                  <a:lnTo>
                    <a:pt x="1149832" y="405231"/>
                  </a:lnTo>
                  <a:lnTo>
                    <a:pt x="1123556" y="391680"/>
                  </a:lnTo>
                  <a:lnTo>
                    <a:pt x="1123556" y="436664"/>
                  </a:lnTo>
                  <a:lnTo>
                    <a:pt x="1123556" y="457784"/>
                  </a:lnTo>
                  <a:lnTo>
                    <a:pt x="1078204" y="457784"/>
                  </a:lnTo>
                  <a:lnTo>
                    <a:pt x="1078242" y="436664"/>
                  </a:lnTo>
                  <a:lnTo>
                    <a:pt x="1079144" y="433171"/>
                  </a:lnTo>
                  <a:lnTo>
                    <a:pt x="1082890" y="428904"/>
                  </a:lnTo>
                  <a:lnTo>
                    <a:pt x="1086675" y="427824"/>
                  </a:lnTo>
                  <a:lnTo>
                    <a:pt x="1114666" y="427824"/>
                  </a:lnTo>
                  <a:lnTo>
                    <a:pt x="1117701" y="429006"/>
                  </a:lnTo>
                  <a:lnTo>
                    <a:pt x="1120038" y="431355"/>
                  </a:lnTo>
                  <a:lnTo>
                    <a:pt x="1122387" y="433641"/>
                  </a:lnTo>
                  <a:lnTo>
                    <a:pt x="1123556" y="436664"/>
                  </a:lnTo>
                  <a:lnTo>
                    <a:pt x="1123556" y="391680"/>
                  </a:lnTo>
                  <a:lnTo>
                    <a:pt x="1122718" y="391452"/>
                  </a:lnTo>
                  <a:lnTo>
                    <a:pt x="1110653" y="390525"/>
                  </a:lnTo>
                  <a:lnTo>
                    <a:pt x="1095565" y="390525"/>
                  </a:lnTo>
                  <a:lnTo>
                    <a:pt x="1051458" y="404368"/>
                  </a:lnTo>
                  <a:lnTo>
                    <a:pt x="1037780" y="446836"/>
                  </a:lnTo>
                  <a:lnTo>
                    <a:pt x="1037691" y="506107"/>
                  </a:lnTo>
                  <a:lnTo>
                    <a:pt x="1038631" y="520166"/>
                  </a:lnTo>
                  <a:lnTo>
                    <a:pt x="1061415" y="556209"/>
                  </a:lnTo>
                  <a:lnTo>
                    <a:pt x="1098765" y="563981"/>
                  </a:lnTo>
                  <a:lnTo>
                    <a:pt x="1153198" y="563981"/>
                  </a:lnTo>
                  <a:lnTo>
                    <a:pt x="1153198" y="526681"/>
                  </a:lnTo>
                  <a:lnTo>
                    <a:pt x="1089355" y="526681"/>
                  </a:lnTo>
                  <a:lnTo>
                    <a:pt x="1084897" y="525475"/>
                  </a:lnTo>
                  <a:lnTo>
                    <a:pt x="1082192" y="523087"/>
                  </a:lnTo>
                  <a:lnTo>
                    <a:pt x="1079525" y="520687"/>
                  </a:lnTo>
                  <a:lnTo>
                    <a:pt x="1078204" y="517169"/>
                  </a:lnTo>
                  <a:lnTo>
                    <a:pt x="1078204" y="495084"/>
                  </a:lnTo>
                  <a:lnTo>
                    <a:pt x="1163447" y="495084"/>
                  </a:lnTo>
                  <a:lnTo>
                    <a:pt x="1163447" y="457784"/>
                  </a:lnTo>
                  <a:lnTo>
                    <a:pt x="1163447" y="446836"/>
                  </a:lnTo>
                  <a:close/>
                </a:path>
                <a:path w="11365230" h="618489">
                  <a:moveTo>
                    <a:pt x="1338897" y="448398"/>
                  </a:moveTo>
                  <a:lnTo>
                    <a:pt x="1337983" y="434517"/>
                  </a:lnTo>
                  <a:lnTo>
                    <a:pt x="1336433" y="427824"/>
                  </a:lnTo>
                  <a:lnTo>
                    <a:pt x="1335239" y="422592"/>
                  </a:lnTo>
                  <a:lnTo>
                    <a:pt x="1306144" y="394055"/>
                  </a:lnTo>
                  <a:lnTo>
                    <a:pt x="1281023" y="390525"/>
                  </a:lnTo>
                  <a:lnTo>
                    <a:pt x="1254328" y="390525"/>
                  </a:lnTo>
                  <a:lnTo>
                    <a:pt x="1247025" y="392734"/>
                  </a:lnTo>
                  <a:lnTo>
                    <a:pt x="1244422" y="397179"/>
                  </a:lnTo>
                  <a:lnTo>
                    <a:pt x="1247317" y="390525"/>
                  </a:lnTo>
                  <a:lnTo>
                    <a:pt x="1208366" y="390525"/>
                  </a:lnTo>
                  <a:lnTo>
                    <a:pt x="1208366" y="563981"/>
                  </a:lnTo>
                  <a:lnTo>
                    <a:pt x="1248956" y="563981"/>
                  </a:lnTo>
                  <a:lnTo>
                    <a:pt x="1248956" y="436283"/>
                  </a:lnTo>
                  <a:lnTo>
                    <a:pt x="1250061" y="433832"/>
                  </a:lnTo>
                  <a:lnTo>
                    <a:pt x="1254429" y="429031"/>
                  </a:lnTo>
                  <a:lnTo>
                    <a:pt x="1258062" y="427824"/>
                  </a:lnTo>
                  <a:lnTo>
                    <a:pt x="1288821" y="427824"/>
                  </a:lnTo>
                  <a:lnTo>
                    <a:pt x="1292313" y="429056"/>
                  </a:lnTo>
                  <a:lnTo>
                    <a:pt x="1294714" y="431507"/>
                  </a:lnTo>
                  <a:lnTo>
                    <a:pt x="1297165" y="433959"/>
                  </a:lnTo>
                  <a:lnTo>
                    <a:pt x="1298384" y="437451"/>
                  </a:lnTo>
                  <a:lnTo>
                    <a:pt x="1298384" y="563981"/>
                  </a:lnTo>
                  <a:lnTo>
                    <a:pt x="1338897" y="563981"/>
                  </a:lnTo>
                  <a:lnTo>
                    <a:pt x="1338897" y="448398"/>
                  </a:lnTo>
                  <a:close/>
                </a:path>
                <a:path w="11365230" h="618489">
                  <a:moveTo>
                    <a:pt x="1500974" y="390525"/>
                  </a:moveTo>
                  <a:lnTo>
                    <a:pt x="1453032" y="390525"/>
                  </a:lnTo>
                  <a:lnTo>
                    <a:pt x="1438719" y="391414"/>
                  </a:lnTo>
                  <a:lnTo>
                    <a:pt x="1400530" y="412597"/>
                  </a:lnTo>
                  <a:lnTo>
                    <a:pt x="1391958" y="448398"/>
                  </a:lnTo>
                  <a:lnTo>
                    <a:pt x="1391958" y="506107"/>
                  </a:lnTo>
                  <a:lnTo>
                    <a:pt x="1407045" y="550138"/>
                  </a:lnTo>
                  <a:lnTo>
                    <a:pt x="1453032" y="563981"/>
                  </a:lnTo>
                  <a:lnTo>
                    <a:pt x="1500974" y="563981"/>
                  </a:lnTo>
                  <a:lnTo>
                    <a:pt x="1500974" y="526681"/>
                  </a:lnTo>
                  <a:lnTo>
                    <a:pt x="1443621" y="526681"/>
                  </a:lnTo>
                  <a:lnTo>
                    <a:pt x="1439164" y="525475"/>
                  </a:lnTo>
                  <a:lnTo>
                    <a:pt x="1436458" y="523087"/>
                  </a:lnTo>
                  <a:lnTo>
                    <a:pt x="1433791" y="520687"/>
                  </a:lnTo>
                  <a:lnTo>
                    <a:pt x="1432471" y="517169"/>
                  </a:lnTo>
                  <a:lnTo>
                    <a:pt x="1432471" y="437349"/>
                  </a:lnTo>
                  <a:lnTo>
                    <a:pt x="1433791" y="433832"/>
                  </a:lnTo>
                  <a:lnTo>
                    <a:pt x="1439164" y="429031"/>
                  </a:lnTo>
                  <a:lnTo>
                    <a:pt x="1443621" y="427824"/>
                  </a:lnTo>
                  <a:lnTo>
                    <a:pt x="1500974" y="427824"/>
                  </a:lnTo>
                  <a:lnTo>
                    <a:pt x="1500974" y="390525"/>
                  </a:lnTo>
                  <a:close/>
                </a:path>
                <a:path w="11365230" h="618489">
                  <a:moveTo>
                    <a:pt x="1682292" y="446836"/>
                  </a:moveTo>
                  <a:lnTo>
                    <a:pt x="1668691" y="405231"/>
                  </a:lnTo>
                  <a:lnTo>
                    <a:pt x="1642414" y="391680"/>
                  </a:lnTo>
                  <a:lnTo>
                    <a:pt x="1642414" y="436664"/>
                  </a:lnTo>
                  <a:lnTo>
                    <a:pt x="1642414" y="457784"/>
                  </a:lnTo>
                  <a:lnTo>
                    <a:pt x="1597050" y="457784"/>
                  </a:lnTo>
                  <a:lnTo>
                    <a:pt x="1597088" y="436664"/>
                  </a:lnTo>
                  <a:lnTo>
                    <a:pt x="1597990" y="433171"/>
                  </a:lnTo>
                  <a:lnTo>
                    <a:pt x="1601749" y="428904"/>
                  </a:lnTo>
                  <a:lnTo>
                    <a:pt x="1605521" y="427824"/>
                  </a:lnTo>
                  <a:lnTo>
                    <a:pt x="1633524" y="427824"/>
                  </a:lnTo>
                  <a:lnTo>
                    <a:pt x="1636547" y="429006"/>
                  </a:lnTo>
                  <a:lnTo>
                    <a:pt x="1638896" y="431355"/>
                  </a:lnTo>
                  <a:lnTo>
                    <a:pt x="1641233" y="433641"/>
                  </a:lnTo>
                  <a:lnTo>
                    <a:pt x="1642414" y="436664"/>
                  </a:lnTo>
                  <a:lnTo>
                    <a:pt x="1642414" y="391680"/>
                  </a:lnTo>
                  <a:lnTo>
                    <a:pt x="1641576" y="391452"/>
                  </a:lnTo>
                  <a:lnTo>
                    <a:pt x="1629511" y="390525"/>
                  </a:lnTo>
                  <a:lnTo>
                    <a:pt x="1614411" y="390525"/>
                  </a:lnTo>
                  <a:lnTo>
                    <a:pt x="1570304" y="404368"/>
                  </a:lnTo>
                  <a:lnTo>
                    <a:pt x="1556626" y="446836"/>
                  </a:lnTo>
                  <a:lnTo>
                    <a:pt x="1556537" y="506107"/>
                  </a:lnTo>
                  <a:lnTo>
                    <a:pt x="1557477" y="520166"/>
                  </a:lnTo>
                  <a:lnTo>
                    <a:pt x="1580261" y="556209"/>
                  </a:lnTo>
                  <a:lnTo>
                    <a:pt x="1617624" y="563981"/>
                  </a:lnTo>
                  <a:lnTo>
                    <a:pt x="1672056" y="563981"/>
                  </a:lnTo>
                  <a:lnTo>
                    <a:pt x="1672056" y="526681"/>
                  </a:lnTo>
                  <a:lnTo>
                    <a:pt x="1608213" y="526681"/>
                  </a:lnTo>
                  <a:lnTo>
                    <a:pt x="1603743" y="525475"/>
                  </a:lnTo>
                  <a:lnTo>
                    <a:pt x="1601038" y="523087"/>
                  </a:lnTo>
                  <a:lnTo>
                    <a:pt x="1598383" y="520687"/>
                  </a:lnTo>
                  <a:lnTo>
                    <a:pt x="1597050" y="517169"/>
                  </a:lnTo>
                  <a:lnTo>
                    <a:pt x="1597050" y="495084"/>
                  </a:lnTo>
                  <a:lnTo>
                    <a:pt x="1682292" y="495084"/>
                  </a:lnTo>
                  <a:lnTo>
                    <a:pt x="1682292" y="457784"/>
                  </a:lnTo>
                  <a:lnTo>
                    <a:pt x="1682292" y="446836"/>
                  </a:lnTo>
                  <a:close/>
                </a:path>
                <a:path w="11365230" h="618489">
                  <a:moveTo>
                    <a:pt x="2209901" y="528243"/>
                  </a:moveTo>
                  <a:lnTo>
                    <a:pt x="2201049" y="528243"/>
                  </a:lnTo>
                  <a:lnTo>
                    <a:pt x="2196173" y="527964"/>
                  </a:lnTo>
                  <a:lnTo>
                    <a:pt x="2194395" y="526808"/>
                  </a:lnTo>
                  <a:lnTo>
                    <a:pt x="2194306" y="526681"/>
                  </a:lnTo>
                  <a:lnTo>
                    <a:pt x="2193950" y="526110"/>
                  </a:lnTo>
                  <a:lnTo>
                    <a:pt x="2193950" y="488670"/>
                  </a:lnTo>
                  <a:lnTo>
                    <a:pt x="2193950" y="448398"/>
                  </a:lnTo>
                  <a:lnTo>
                    <a:pt x="2178621" y="404596"/>
                  </a:lnTo>
                  <a:lnTo>
                    <a:pt x="2132800" y="390525"/>
                  </a:lnTo>
                  <a:lnTo>
                    <a:pt x="2079701" y="390525"/>
                  </a:lnTo>
                  <a:lnTo>
                    <a:pt x="2079701" y="427824"/>
                  </a:lnTo>
                  <a:lnTo>
                    <a:pt x="2142210" y="427824"/>
                  </a:lnTo>
                  <a:lnTo>
                    <a:pt x="2146643" y="429031"/>
                  </a:lnTo>
                  <a:lnTo>
                    <a:pt x="2149297" y="431431"/>
                  </a:lnTo>
                  <a:lnTo>
                    <a:pt x="2152015" y="433832"/>
                  </a:lnTo>
                  <a:lnTo>
                    <a:pt x="2153361" y="437349"/>
                  </a:lnTo>
                  <a:lnTo>
                    <a:pt x="2153361" y="451370"/>
                  </a:lnTo>
                  <a:lnTo>
                    <a:pt x="2153361" y="488670"/>
                  </a:lnTo>
                  <a:lnTo>
                    <a:pt x="2153323" y="521004"/>
                  </a:lnTo>
                  <a:lnTo>
                    <a:pt x="2152967" y="523290"/>
                  </a:lnTo>
                  <a:lnTo>
                    <a:pt x="2151405" y="525995"/>
                  </a:lnTo>
                  <a:lnTo>
                    <a:pt x="2149119" y="526681"/>
                  </a:lnTo>
                  <a:lnTo>
                    <a:pt x="2113064" y="526681"/>
                  </a:lnTo>
                  <a:lnTo>
                    <a:pt x="2110587" y="526059"/>
                  </a:lnTo>
                  <a:lnTo>
                    <a:pt x="2108085" y="523506"/>
                  </a:lnTo>
                  <a:lnTo>
                    <a:pt x="2107450" y="521004"/>
                  </a:lnTo>
                  <a:lnTo>
                    <a:pt x="2107450" y="497560"/>
                  </a:lnTo>
                  <a:lnTo>
                    <a:pt x="2108606" y="494538"/>
                  </a:lnTo>
                  <a:lnTo>
                    <a:pt x="2110905" y="492188"/>
                  </a:lnTo>
                  <a:lnTo>
                    <a:pt x="2113242" y="489851"/>
                  </a:lnTo>
                  <a:lnTo>
                    <a:pt x="2116264" y="488670"/>
                  </a:lnTo>
                  <a:lnTo>
                    <a:pt x="2153361" y="488670"/>
                  </a:lnTo>
                  <a:lnTo>
                    <a:pt x="2153361" y="451370"/>
                  </a:lnTo>
                  <a:lnTo>
                    <a:pt x="2120290" y="451370"/>
                  </a:lnTo>
                  <a:lnTo>
                    <a:pt x="2096909" y="454901"/>
                  </a:lnTo>
                  <a:lnTo>
                    <a:pt x="2080221" y="465455"/>
                  </a:lnTo>
                  <a:lnTo>
                    <a:pt x="2070201" y="483044"/>
                  </a:lnTo>
                  <a:lnTo>
                    <a:pt x="2066874" y="507669"/>
                  </a:lnTo>
                  <a:lnTo>
                    <a:pt x="2066874" y="514096"/>
                  </a:lnTo>
                  <a:lnTo>
                    <a:pt x="2080006" y="552411"/>
                  </a:lnTo>
                  <a:lnTo>
                    <a:pt x="2119973" y="563981"/>
                  </a:lnTo>
                  <a:lnTo>
                    <a:pt x="2158835" y="563981"/>
                  </a:lnTo>
                  <a:lnTo>
                    <a:pt x="2165375" y="560959"/>
                  </a:lnTo>
                  <a:lnTo>
                    <a:pt x="2168144" y="554913"/>
                  </a:lnTo>
                  <a:lnTo>
                    <a:pt x="2167572" y="556577"/>
                  </a:lnTo>
                  <a:lnTo>
                    <a:pt x="2169363" y="558507"/>
                  </a:lnTo>
                  <a:lnTo>
                    <a:pt x="2177758" y="562889"/>
                  </a:lnTo>
                  <a:lnTo>
                    <a:pt x="2181809" y="563981"/>
                  </a:lnTo>
                  <a:lnTo>
                    <a:pt x="2209901" y="563981"/>
                  </a:lnTo>
                  <a:lnTo>
                    <a:pt x="2209901" y="554913"/>
                  </a:lnTo>
                  <a:lnTo>
                    <a:pt x="2209901" y="528243"/>
                  </a:lnTo>
                  <a:close/>
                </a:path>
                <a:path w="11365230" h="618489">
                  <a:moveTo>
                    <a:pt x="2376754" y="448398"/>
                  </a:moveTo>
                  <a:lnTo>
                    <a:pt x="2375839" y="434517"/>
                  </a:lnTo>
                  <a:lnTo>
                    <a:pt x="2374290" y="427824"/>
                  </a:lnTo>
                  <a:lnTo>
                    <a:pt x="2373096" y="422592"/>
                  </a:lnTo>
                  <a:lnTo>
                    <a:pt x="2344001" y="394055"/>
                  </a:lnTo>
                  <a:lnTo>
                    <a:pt x="2318893" y="390525"/>
                  </a:lnTo>
                  <a:lnTo>
                    <a:pt x="2292197" y="390525"/>
                  </a:lnTo>
                  <a:lnTo>
                    <a:pt x="2284895" y="392734"/>
                  </a:lnTo>
                  <a:lnTo>
                    <a:pt x="2282291" y="397179"/>
                  </a:lnTo>
                  <a:lnTo>
                    <a:pt x="2285174" y="390525"/>
                  </a:lnTo>
                  <a:lnTo>
                    <a:pt x="2246236" y="390525"/>
                  </a:lnTo>
                  <a:lnTo>
                    <a:pt x="2246236" y="563981"/>
                  </a:lnTo>
                  <a:lnTo>
                    <a:pt x="2286825" y="563981"/>
                  </a:lnTo>
                  <a:lnTo>
                    <a:pt x="2286825" y="436283"/>
                  </a:lnTo>
                  <a:lnTo>
                    <a:pt x="2287917" y="433832"/>
                  </a:lnTo>
                  <a:lnTo>
                    <a:pt x="2292299" y="429031"/>
                  </a:lnTo>
                  <a:lnTo>
                    <a:pt x="2295918" y="427824"/>
                  </a:lnTo>
                  <a:lnTo>
                    <a:pt x="2326678" y="427824"/>
                  </a:lnTo>
                  <a:lnTo>
                    <a:pt x="2330170" y="429056"/>
                  </a:lnTo>
                  <a:lnTo>
                    <a:pt x="2332571" y="431507"/>
                  </a:lnTo>
                  <a:lnTo>
                    <a:pt x="2335022" y="433959"/>
                  </a:lnTo>
                  <a:lnTo>
                    <a:pt x="2336241" y="437451"/>
                  </a:lnTo>
                  <a:lnTo>
                    <a:pt x="2336241" y="563981"/>
                  </a:lnTo>
                  <a:lnTo>
                    <a:pt x="2376754" y="563981"/>
                  </a:lnTo>
                  <a:lnTo>
                    <a:pt x="2376754" y="448398"/>
                  </a:lnTo>
                  <a:close/>
                </a:path>
                <a:path w="11365230" h="618489">
                  <a:moveTo>
                    <a:pt x="2555811" y="528243"/>
                  </a:moveTo>
                  <a:lnTo>
                    <a:pt x="2546947" y="528243"/>
                  </a:lnTo>
                  <a:lnTo>
                    <a:pt x="2542070" y="527964"/>
                  </a:lnTo>
                  <a:lnTo>
                    <a:pt x="2540292" y="526808"/>
                  </a:lnTo>
                  <a:lnTo>
                    <a:pt x="2540203" y="526681"/>
                  </a:lnTo>
                  <a:lnTo>
                    <a:pt x="2539847" y="526110"/>
                  </a:lnTo>
                  <a:lnTo>
                    <a:pt x="2539847" y="488670"/>
                  </a:lnTo>
                  <a:lnTo>
                    <a:pt x="2539847" y="448398"/>
                  </a:lnTo>
                  <a:lnTo>
                    <a:pt x="2524518" y="404596"/>
                  </a:lnTo>
                  <a:lnTo>
                    <a:pt x="2478697" y="390525"/>
                  </a:lnTo>
                  <a:lnTo>
                    <a:pt x="2425598" y="390525"/>
                  </a:lnTo>
                  <a:lnTo>
                    <a:pt x="2425598" y="427824"/>
                  </a:lnTo>
                  <a:lnTo>
                    <a:pt x="2488107" y="427824"/>
                  </a:lnTo>
                  <a:lnTo>
                    <a:pt x="2492540" y="429031"/>
                  </a:lnTo>
                  <a:lnTo>
                    <a:pt x="2495194" y="431431"/>
                  </a:lnTo>
                  <a:lnTo>
                    <a:pt x="2497912" y="433832"/>
                  </a:lnTo>
                  <a:lnTo>
                    <a:pt x="2499258" y="437349"/>
                  </a:lnTo>
                  <a:lnTo>
                    <a:pt x="2499258" y="451370"/>
                  </a:lnTo>
                  <a:lnTo>
                    <a:pt x="2499258" y="488670"/>
                  </a:lnTo>
                  <a:lnTo>
                    <a:pt x="2499220" y="521004"/>
                  </a:lnTo>
                  <a:lnTo>
                    <a:pt x="2498877" y="523290"/>
                  </a:lnTo>
                  <a:lnTo>
                    <a:pt x="2497302" y="525995"/>
                  </a:lnTo>
                  <a:lnTo>
                    <a:pt x="2495016" y="526681"/>
                  </a:lnTo>
                  <a:lnTo>
                    <a:pt x="2458961" y="526681"/>
                  </a:lnTo>
                  <a:lnTo>
                    <a:pt x="2456484" y="526059"/>
                  </a:lnTo>
                  <a:lnTo>
                    <a:pt x="2455227" y="524802"/>
                  </a:lnTo>
                  <a:lnTo>
                    <a:pt x="2453983" y="523506"/>
                  </a:lnTo>
                  <a:lnTo>
                    <a:pt x="2453360" y="521004"/>
                  </a:lnTo>
                  <a:lnTo>
                    <a:pt x="2453360" y="497560"/>
                  </a:lnTo>
                  <a:lnTo>
                    <a:pt x="2454503" y="494538"/>
                  </a:lnTo>
                  <a:lnTo>
                    <a:pt x="2456802" y="492188"/>
                  </a:lnTo>
                  <a:lnTo>
                    <a:pt x="2459139" y="489851"/>
                  </a:lnTo>
                  <a:lnTo>
                    <a:pt x="2462174" y="488670"/>
                  </a:lnTo>
                  <a:lnTo>
                    <a:pt x="2499258" y="488670"/>
                  </a:lnTo>
                  <a:lnTo>
                    <a:pt x="2499258" y="451370"/>
                  </a:lnTo>
                  <a:lnTo>
                    <a:pt x="2466187" y="451370"/>
                  </a:lnTo>
                  <a:lnTo>
                    <a:pt x="2442807" y="454901"/>
                  </a:lnTo>
                  <a:lnTo>
                    <a:pt x="2426119" y="465455"/>
                  </a:lnTo>
                  <a:lnTo>
                    <a:pt x="2416098" y="483044"/>
                  </a:lnTo>
                  <a:lnTo>
                    <a:pt x="2412771" y="507669"/>
                  </a:lnTo>
                  <a:lnTo>
                    <a:pt x="2412771" y="514096"/>
                  </a:lnTo>
                  <a:lnTo>
                    <a:pt x="2425903" y="552411"/>
                  </a:lnTo>
                  <a:lnTo>
                    <a:pt x="2465870" y="563981"/>
                  </a:lnTo>
                  <a:lnTo>
                    <a:pt x="2504744" y="563981"/>
                  </a:lnTo>
                  <a:lnTo>
                    <a:pt x="2511285" y="560959"/>
                  </a:lnTo>
                  <a:lnTo>
                    <a:pt x="2514041" y="554913"/>
                  </a:lnTo>
                  <a:lnTo>
                    <a:pt x="2513469" y="556577"/>
                  </a:lnTo>
                  <a:lnTo>
                    <a:pt x="2515273" y="558507"/>
                  </a:lnTo>
                  <a:lnTo>
                    <a:pt x="2523667" y="562889"/>
                  </a:lnTo>
                  <a:lnTo>
                    <a:pt x="2527706" y="563981"/>
                  </a:lnTo>
                  <a:lnTo>
                    <a:pt x="2555811" y="563981"/>
                  </a:lnTo>
                  <a:lnTo>
                    <a:pt x="2555811" y="554913"/>
                  </a:lnTo>
                  <a:lnTo>
                    <a:pt x="2555811" y="528243"/>
                  </a:lnTo>
                  <a:close/>
                </a:path>
                <a:path w="11365230" h="618489">
                  <a:moveTo>
                    <a:pt x="2728125" y="526681"/>
                  </a:moveTo>
                  <a:lnTo>
                    <a:pt x="2676512" y="526681"/>
                  </a:lnTo>
                  <a:lnTo>
                    <a:pt x="2675153" y="526554"/>
                  </a:lnTo>
                  <a:lnTo>
                    <a:pt x="2674797" y="526288"/>
                  </a:lnTo>
                  <a:lnTo>
                    <a:pt x="2674480" y="525970"/>
                  </a:lnTo>
                  <a:lnTo>
                    <a:pt x="2674353" y="525272"/>
                  </a:lnTo>
                  <a:lnTo>
                    <a:pt x="2674328" y="326478"/>
                  </a:lnTo>
                  <a:lnTo>
                    <a:pt x="2586736" y="326478"/>
                  </a:lnTo>
                  <a:lnTo>
                    <a:pt x="2586736" y="363778"/>
                  </a:lnTo>
                  <a:lnTo>
                    <a:pt x="2633815" y="363778"/>
                  </a:lnTo>
                  <a:lnTo>
                    <a:pt x="2633903" y="526681"/>
                  </a:lnTo>
                  <a:lnTo>
                    <a:pt x="2654985" y="561606"/>
                  </a:lnTo>
                  <a:lnTo>
                    <a:pt x="2667673" y="563981"/>
                  </a:lnTo>
                  <a:lnTo>
                    <a:pt x="2728125" y="563981"/>
                  </a:lnTo>
                  <a:lnTo>
                    <a:pt x="2728125" y="526681"/>
                  </a:lnTo>
                  <a:close/>
                </a:path>
                <a:path w="11365230" h="618489">
                  <a:moveTo>
                    <a:pt x="2905150" y="390525"/>
                  </a:moveTo>
                  <a:lnTo>
                    <a:pt x="2863304" y="390525"/>
                  </a:lnTo>
                  <a:lnTo>
                    <a:pt x="2833116" y="506653"/>
                  </a:lnTo>
                  <a:lnTo>
                    <a:pt x="2798470" y="390525"/>
                  </a:lnTo>
                  <a:lnTo>
                    <a:pt x="2754833" y="390525"/>
                  </a:lnTo>
                  <a:lnTo>
                    <a:pt x="2812161" y="563981"/>
                  </a:lnTo>
                  <a:lnTo>
                    <a:pt x="2816936" y="562343"/>
                  </a:lnTo>
                  <a:lnTo>
                    <a:pt x="2812402" y="573214"/>
                  </a:lnTo>
                  <a:lnTo>
                    <a:pt x="2811513" y="576440"/>
                  </a:lnTo>
                  <a:lnTo>
                    <a:pt x="2810383" y="578561"/>
                  </a:lnTo>
                  <a:lnTo>
                    <a:pt x="2809036" y="579551"/>
                  </a:lnTo>
                  <a:lnTo>
                    <a:pt x="2807728" y="580593"/>
                  </a:lnTo>
                  <a:lnTo>
                    <a:pt x="2805226" y="581113"/>
                  </a:lnTo>
                  <a:lnTo>
                    <a:pt x="2781427" y="581113"/>
                  </a:lnTo>
                  <a:lnTo>
                    <a:pt x="2781427" y="618413"/>
                  </a:lnTo>
                  <a:lnTo>
                    <a:pt x="2812034" y="618413"/>
                  </a:lnTo>
                  <a:lnTo>
                    <a:pt x="2819298" y="617448"/>
                  </a:lnTo>
                  <a:lnTo>
                    <a:pt x="2825305" y="615518"/>
                  </a:lnTo>
                  <a:lnTo>
                    <a:pt x="2831350" y="613651"/>
                  </a:lnTo>
                  <a:lnTo>
                    <a:pt x="2853144" y="576338"/>
                  </a:lnTo>
                  <a:lnTo>
                    <a:pt x="2857055" y="562343"/>
                  </a:lnTo>
                  <a:lnTo>
                    <a:pt x="2872638" y="506653"/>
                  </a:lnTo>
                  <a:lnTo>
                    <a:pt x="2905150" y="390525"/>
                  </a:lnTo>
                  <a:close/>
                </a:path>
                <a:path w="11365230" h="618489">
                  <a:moveTo>
                    <a:pt x="3062224" y="390525"/>
                  </a:moveTo>
                  <a:lnTo>
                    <a:pt x="3015450" y="390525"/>
                  </a:lnTo>
                  <a:lnTo>
                    <a:pt x="3015450" y="352056"/>
                  </a:lnTo>
                  <a:lnTo>
                    <a:pt x="2974860" y="352056"/>
                  </a:lnTo>
                  <a:lnTo>
                    <a:pt x="2974860" y="390525"/>
                  </a:lnTo>
                  <a:lnTo>
                    <a:pt x="2944444" y="390525"/>
                  </a:lnTo>
                  <a:lnTo>
                    <a:pt x="2944444" y="427824"/>
                  </a:lnTo>
                  <a:lnTo>
                    <a:pt x="2974860" y="427824"/>
                  </a:lnTo>
                  <a:lnTo>
                    <a:pt x="2974860" y="518858"/>
                  </a:lnTo>
                  <a:lnTo>
                    <a:pt x="2975508" y="528281"/>
                  </a:lnTo>
                  <a:lnTo>
                    <a:pt x="2997974" y="560819"/>
                  </a:lnTo>
                  <a:lnTo>
                    <a:pt x="3015145" y="563981"/>
                  </a:lnTo>
                  <a:lnTo>
                    <a:pt x="3062224" y="563981"/>
                  </a:lnTo>
                  <a:lnTo>
                    <a:pt x="3062224" y="526681"/>
                  </a:lnTo>
                  <a:lnTo>
                    <a:pt x="3019856" y="526681"/>
                  </a:lnTo>
                  <a:lnTo>
                    <a:pt x="3017723" y="526313"/>
                  </a:lnTo>
                  <a:lnTo>
                    <a:pt x="3016783" y="525589"/>
                  </a:lnTo>
                  <a:lnTo>
                    <a:pt x="3015894" y="524802"/>
                  </a:lnTo>
                  <a:lnTo>
                    <a:pt x="3015450" y="523113"/>
                  </a:lnTo>
                  <a:lnTo>
                    <a:pt x="3015450" y="427824"/>
                  </a:lnTo>
                  <a:lnTo>
                    <a:pt x="3062224" y="427824"/>
                  </a:lnTo>
                  <a:lnTo>
                    <a:pt x="3062224" y="390525"/>
                  </a:lnTo>
                  <a:close/>
                </a:path>
                <a:path w="11365230" h="618489">
                  <a:moveTo>
                    <a:pt x="3197949" y="326478"/>
                  </a:moveTo>
                  <a:lnTo>
                    <a:pt x="3154235" y="326478"/>
                  </a:lnTo>
                  <a:lnTo>
                    <a:pt x="3154235" y="368554"/>
                  </a:lnTo>
                  <a:lnTo>
                    <a:pt x="3197949" y="368554"/>
                  </a:lnTo>
                  <a:lnTo>
                    <a:pt x="3197949" y="326478"/>
                  </a:lnTo>
                  <a:close/>
                </a:path>
                <a:path w="11365230" h="618489">
                  <a:moveTo>
                    <a:pt x="3243770" y="526681"/>
                  </a:moveTo>
                  <a:lnTo>
                    <a:pt x="3196374" y="526681"/>
                  </a:lnTo>
                  <a:lnTo>
                    <a:pt x="3196374" y="390525"/>
                  </a:lnTo>
                  <a:lnTo>
                    <a:pt x="3108795" y="390525"/>
                  </a:lnTo>
                  <a:lnTo>
                    <a:pt x="3108795" y="427824"/>
                  </a:lnTo>
                  <a:lnTo>
                    <a:pt x="3155873" y="427824"/>
                  </a:lnTo>
                  <a:lnTo>
                    <a:pt x="3155873" y="563981"/>
                  </a:lnTo>
                  <a:lnTo>
                    <a:pt x="3243770" y="563981"/>
                  </a:lnTo>
                  <a:lnTo>
                    <a:pt x="3243770" y="526681"/>
                  </a:lnTo>
                  <a:close/>
                </a:path>
                <a:path w="11365230" h="618489">
                  <a:moveTo>
                    <a:pt x="3403587" y="390525"/>
                  </a:moveTo>
                  <a:lnTo>
                    <a:pt x="3355644" y="390525"/>
                  </a:lnTo>
                  <a:lnTo>
                    <a:pt x="3341332" y="391414"/>
                  </a:lnTo>
                  <a:lnTo>
                    <a:pt x="3303143" y="412597"/>
                  </a:lnTo>
                  <a:lnTo>
                    <a:pt x="3294570" y="448398"/>
                  </a:lnTo>
                  <a:lnTo>
                    <a:pt x="3294570" y="506107"/>
                  </a:lnTo>
                  <a:lnTo>
                    <a:pt x="3309658" y="550138"/>
                  </a:lnTo>
                  <a:lnTo>
                    <a:pt x="3355644" y="563981"/>
                  </a:lnTo>
                  <a:lnTo>
                    <a:pt x="3403587" y="563981"/>
                  </a:lnTo>
                  <a:lnTo>
                    <a:pt x="3403587" y="526681"/>
                  </a:lnTo>
                  <a:lnTo>
                    <a:pt x="3346234" y="526681"/>
                  </a:lnTo>
                  <a:lnTo>
                    <a:pt x="3341776" y="525475"/>
                  </a:lnTo>
                  <a:lnTo>
                    <a:pt x="3339058" y="523087"/>
                  </a:lnTo>
                  <a:lnTo>
                    <a:pt x="3336404" y="520687"/>
                  </a:lnTo>
                  <a:lnTo>
                    <a:pt x="3335070" y="517169"/>
                  </a:lnTo>
                  <a:lnTo>
                    <a:pt x="3335070" y="437349"/>
                  </a:lnTo>
                  <a:lnTo>
                    <a:pt x="3336404" y="433832"/>
                  </a:lnTo>
                  <a:lnTo>
                    <a:pt x="3339058" y="431431"/>
                  </a:lnTo>
                  <a:lnTo>
                    <a:pt x="3341776" y="429031"/>
                  </a:lnTo>
                  <a:lnTo>
                    <a:pt x="3346234" y="427824"/>
                  </a:lnTo>
                  <a:lnTo>
                    <a:pt x="3403587" y="427824"/>
                  </a:lnTo>
                  <a:lnTo>
                    <a:pt x="3403587" y="390525"/>
                  </a:lnTo>
                  <a:close/>
                </a:path>
                <a:path w="11365230" h="618489">
                  <a:moveTo>
                    <a:pt x="3577552" y="502907"/>
                  </a:moveTo>
                  <a:lnTo>
                    <a:pt x="3556965" y="461848"/>
                  </a:lnTo>
                  <a:lnTo>
                    <a:pt x="3526955" y="454888"/>
                  </a:lnTo>
                  <a:lnTo>
                    <a:pt x="3513163" y="454888"/>
                  </a:lnTo>
                  <a:lnTo>
                    <a:pt x="3510965" y="454291"/>
                  </a:lnTo>
                  <a:lnTo>
                    <a:pt x="3508057" y="451891"/>
                  </a:lnTo>
                  <a:lnTo>
                    <a:pt x="3507321" y="449910"/>
                  </a:lnTo>
                  <a:lnTo>
                    <a:pt x="3507321" y="433095"/>
                  </a:lnTo>
                  <a:lnTo>
                    <a:pt x="3508184" y="431165"/>
                  </a:lnTo>
                  <a:lnTo>
                    <a:pt x="3511677" y="428510"/>
                  </a:lnTo>
                  <a:lnTo>
                    <a:pt x="3514496" y="427824"/>
                  </a:lnTo>
                  <a:lnTo>
                    <a:pt x="3571138" y="427824"/>
                  </a:lnTo>
                  <a:lnTo>
                    <a:pt x="3571138" y="390525"/>
                  </a:lnTo>
                  <a:lnTo>
                    <a:pt x="3521557" y="390525"/>
                  </a:lnTo>
                  <a:lnTo>
                    <a:pt x="3509289" y="391236"/>
                  </a:lnTo>
                  <a:lnTo>
                    <a:pt x="3474897" y="408127"/>
                  </a:lnTo>
                  <a:lnTo>
                    <a:pt x="3466808" y="437527"/>
                  </a:lnTo>
                  <a:lnTo>
                    <a:pt x="3466808" y="446836"/>
                  </a:lnTo>
                  <a:lnTo>
                    <a:pt x="3487255" y="487641"/>
                  </a:lnTo>
                  <a:lnTo>
                    <a:pt x="3518039" y="494144"/>
                  </a:lnTo>
                  <a:lnTo>
                    <a:pt x="3534587" y="494144"/>
                  </a:lnTo>
                  <a:lnTo>
                    <a:pt x="3536962" y="496722"/>
                  </a:lnTo>
                  <a:lnTo>
                    <a:pt x="3536962" y="521525"/>
                  </a:lnTo>
                  <a:lnTo>
                    <a:pt x="3536175" y="523506"/>
                  </a:lnTo>
                  <a:lnTo>
                    <a:pt x="3534613" y="524802"/>
                  </a:lnTo>
                  <a:lnTo>
                    <a:pt x="3533051" y="526059"/>
                  </a:lnTo>
                  <a:lnTo>
                    <a:pt x="3530181" y="526681"/>
                  </a:lnTo>
                  <a:lnTo>
                    <a:pt x="3468459" y="526681"/>
                  </a:lnTo>
                  <a:lnTo>
                    <a:pt x="3468459" y="563981"/>
                  </a:lnTo>
                  <a:lnTo>
                    <a:pt x="3522802" y="563981"/>
                  </a:lnTo>
                  <a:lnTo>
                    <a:pt x="3534956" y="563257"/>
                  </a:lnTo>
                  <a:lnTo>
                    <a:pt x="3569360" y="545782"/>
                  </a:lnTo>
                  <a:lnTo>
                    <a:pt x="3577552" y="517296"/>
                  </a:lnTo>
                  <a:lnTo>
                    <a:pt x="3577552" y="502907"/>
                  </a:lnTo>
                  <a:close/>
                </a:path>
                <a:path w="11365230" h="618489">
                  <a:moveTo>
                    <a:pt x="4101973" y="481711"/>
                  </a:moveTo>
                  <a:lnTo>
                    <a:pt x="4087418" y="437375"/>
                  </a:lnTo>
                  <a:lnTo>
                    <a:pt x="4047299" y="422275"/>
                  </a:lnTo>
                  <a:lnTo>
                    <a:pt x="4032732" y="422275"/>
                  </a:lnTo>
                  <a:lnTo>
                    <a:pt x="4028744" y="420738"/>
                  </a:lnTo>
                  <a:lnTo>
                    <a:pt x="4025722" y="417664"/>
                  </a:lnTo>
                  <a:lnTo>
                    <a:pt x="4022750" y="414591"/>
                  </a:lnTo>
                  <a:lnTo>
                    <a:pt x="4021264" y="410654"/>
                  </a:lnTo>
                  <a:lnTo>
                    <a:pt x="4021264" y="376707"/>
                  </a:lnTo>
                  <a:lnTo>
                    <a:pt x="4023029" y="372643"/>
                  </a:lnTo>
                  <a:lnTo>
                    <a:pt x="4030180" y="365810"/>
                  </a:lnTo>
                  <a:lnTo>
                    <a:pt x="4035044" y="364096"/>
                  </a:lnTo>
                  <a:lnTo>
                    <a:pt x="4096880" y="364096"/>
                  </a:lnTo>
                  <a:lnTo>
                    <a:pt x="4096880" y="326478"/>
                  </a:lnTo>
                  <a:lnTo>
                    <a:pt x="4044416" y="326478"/>
                  </a:lnTo>
                  <a:lnTo>
                    <a:pt x="4030040" y="327456"/>
                  </a:lnTo>
                  <a:lnTo>
                    <a:pt x="3989616" y="350621"/>
                  </a:lnTo>
                  <a:lnTo>
                    <a:pt x="3980129" y="387553"/>
                  </a:lnTo>
                  <a:lnTo>
                    <a:pt x="3980129" y="399757"/>
                  </a:lnTo>
                  <a:lnTo>
                    <a:pt x="3995839" y="444957"/>
                  </a:lnTo>
                  <a:lnTo>
                    <a:pt x="4037990" y="460832"/>
                  </a:lnTo>
                  <a:lnTo>
                    <a:pt x="4052151" y="460832"/>
                  </a:lnTo>
                  <a:lnTo>
                    <a:pt x="4055491" y="462114"/>
                  </a:lnTo>
                  <a:lnTo>
                    <a:pt x="4059758" y="467220"/>
                  </a:lnTo>
                  <a:lnTo>
                    <a:pt x="4060825" y="470890"/>
                  </a:lnTo>
                  <a:lnTo>
                    <a:pt x="4060825" y="513702"/>
                  </a:lnTo>
                  <a:lnTo>
                    <a:pt x="4059034" y="517766"/>
                  </a:lnTo>
                  <a:lnTo>
                    <a:pt x="4051833" y="524649"/>
                  </a:lnTo>
                  <a:lnTo>
                    <a:pt x="4046994" y="526364"/>
                  </a:lnTo>
                  <a:lnTo>
                    <a:pt x="3985514" y="526364"/>
                  </a:lnTo>
                  <a:lnTo>
                    <a:pt x="3985514" y="563981"/>
                  </a:lnTo>
                  <a:lnTo>
                    <a:pt x="4037685" y="563981"/>
                  </a:lnTo>
                  <a:lnTo>
                    <a:pt x="4052049" y="563016"/>
                  </a:lnTo>
                  <a:lnTo>
                    <a:pt x="4092410" y="539851"/>
                  </a:lnTo>
                  <a:lnTo>
                    <a:pt x="4101973" y="502907"/>
                  </a:lnTo>
                  <a:lnTo>
                    <a:pt x="4101973" y="481711"/>
                  </a:lnTo>
                  <a:close/>
                </a:path>
                <a:path w="11365230" h="618489">
                  <a:moveTo>
                    <a:pt x="4274286" y="326478"/>
                  </a:moveTo>
                  <a:lnTo>
                    <a:pt x="4154017" y="326478"/>
                  </a:lnTo>
                  <a:lnTo>
                    <a:pt x="4154017" y="563981"/>
                  </a:lnTo>
                  <a:lnTo>
                    <a:pt x="4274286" y="563981"/>
                  </a:lnTo>
                  <a:lnTo>
                    <a:pt x="4274286" y="527304"/>
                  </a:lnTo>
                  <a:lnTo>
                    <a:pt x="4195153" y="527304"/>
                  </a:lnTo>
                  <a:lnTo>
                    <a:pt x="4195153" y="459892"/>
                  </a:lnTo>
                  <a:lnTo>
                    <a:pt x="4266311" y="459892"/>
                  </a:lnTo>
                  <a:lnTo>
                    <a:pt x="4266311" y="423214"/>
                  </a:lnTo>
                  <a:lnTo>
                    <a:pt x="4195153" y="423214"/>
                  </a:lnTo>
                  <a:lnTo>
                    <a:pt x="4195153" y="363156"/>
                  </a:lnTo>
                  <a:lnTo>
                    <a:pt x="4274286" y="363156"/>
                  </a:lnTo>
                  <a:lnTo>
                    <a:pt x="4274286" y="326478"/>
                  </a:lnTo>
                  <a:close/>
                </a:path>
                <a:path w="11365230" h="618489">
                  <a:moveTo>
                    <a:pt x="4457801" y="387553"/>
                  </a:moveTo>
                  <a:lnTo>
                    <a:pt x="4448251" y="350621"/>
                  </a:lnTo>
                  <a:lnTo>
                    <a:pt x="4416666" y="329476"/>
                  </a:lnTo>
                  <a:lnTo>
                    <a:pt x="4416666" y="376707"/>
                  </a:lnTo>
                  <a:lnTo>
                    <a:pt x="4416666" y="513702"/>
                  </a:lnTo>
                  <a:lnTo>
                    <a:pt x="4414863" y="517766"/>
                  </a:lnTo>
                  <a:lnTo>
                    <a:pt x="4407674" y="524649"/>
                  </a:lnTo>
                  <a:lnTo>
                    <a:pt x="4402823" y="526364"/>
                  </a:lnTo>
                  <a:lnTo>
                    <a:pt x="4371327" y="526364"/>
                  </a:lnTo>
                  <a:lnTo>
                    <a:pt x="4366450" y="524649"/>
                  </a:lnTo>
                  <a:lnTo>
                    <a:pt x="4362856" y="521208"/>
                  </a:lnTo>
                  <a:lnTo>
                    <a:pt x="4359313" y="517766"/>
                  </a:lnTo>
                  <a:lnTo>
                    <a:pt x="4357535" y="513702"/>
                  </a:lnTo>
                  <a:lnTo>
                    <a:pt x="4357535" y="376707"/>
                  </a:lnTo>
                  <a:lnTo>
                    <a:pt x="4359313" y="372643"/>
                  </a:lnTo>
                  <a:lnTo>
                    <a:pt x="4366450" y="365810"/>
                  </a:lnTo>
                  <a:lnTo>
                    <a:pt x="4371327" y="364096"/>
                  </a:lnTo>
                  <a:lnTo>
                    <a:pt x="4402823" y="364096"/>
                  </a:lnTo>
                  <a:lnTo>
                    <a:pt x="4407674" y="365810"/>
                  </a:lnTo>
                  <a:lnTo>
                    <a:pt x="4411269" y="369252"/>
                  </a:lnTo>
                  <a:lnTo>
                    <a:pt x="4414863" y="372643"/>
                  </a:lnTo>
                  <a:lnTo>
                    <a:pt x="4416666" y="376707"/>
                  </a:lnTo>
                  <a:lnTo>
                    <a:pt x="4416666" y="329476"/>
                  </a:lnTo>
                  <a:lnTo>
                    <a:pt x="4407878" y="327456"/>
                  </a:lnTo>
                  <a:lnTo>
                    <a:pt x="4393514" y="326478"/>
                  </a:lnTo>
                  <a:lnTo>
                    <a:pt x="4380687" y="326478"/>
                  </a:lnTo>
                  <a:lnTo>
                    <a:pt x="4342612" y="335191"/>
                  </a:lnTo>
                  <a:lnTo>
                    <a:pt x="4317454" y="373418"/>
                  </a:lnTo>
                  <a:lnTo>
                    <a:pt x="4316400" y="387553"/>
                  </a:lnTo>
                  <a:lnTo>
                    <a:pt x="4316400" y="502907"/>
                  </a:lnTo>
                  <a:lnTo>
                    <a:pt x="4325899" y="539851"/>
                  </a:lnTo>
                  <a:lnTo>
                    <a:pt x="4366311" y="563016"/>
                  </a:lnTo>
                  <a:lnTo>
                    <a:pt x="4380687" y="563981"/>
                  </a:lnTo>
                  <a:lnTo>
                    <a:pt x="4393514" y="563981"/>
                  </a:lnTo>
                  <a:lnTo>
                    <a:pt x="4431538" y="555282"/>
                  </a:lnTo>
                  <a:lnTo>
                    <a:pt x="4454322" y="526364"/>
                  </a:lnTo>
                  <a:lnTo>
                    <a:pt x="4456735" y="517055"/>
                  </a:lnTo>
                  <a:lnTo>
                    <a:pt x="4457801" y="502907"/>
                  </a:lnTo>
                  <a:lnTo>
                    <a:pt x="4457801" y="387553"/>
                  </a:lnTo>
                  <a:close/>
                </a:path>
                <a:path w="11365230" h="618489">
                  <a:moveTo>
                    <a:pt x="5653316" y="502907"/>
                  </a:moveTo>
                  <a:lnTo>
                    <a:pt x="5632729" y="461848"/>
                  </a:lnTo>
                  <a:lnTo>
                    <a:pt x="5602719" y="454888"/>
                  </a:lnTo>
                  <a:lnTo>
                    <a:pt x="5588927" y="454888"/>
                  </a:lnTo>
                  <a:lnTo>
                    <a:pt x="5586730" y="454291"/>
                  </a:lnTo>
                  <a:lnTo>
                    <a:pt x="5585282" y="453085"/>
                  </a:lnTo>
                  <a:lnTo>
                    <a:pt x="5583809" y="451891"/>
                  </a:lnTo>
                  <a:lnTo>
                    <a:pt x="5583085" y="449910"/>
                  </a:lnTo>
                  <a:lnTo>
                    <a:pt x="5583085" y="433095"/>
                  </a:lnTo>
                  <a:lnTo>
                    <a:pt x="5583948" y="431165"/>
                  </a:lnTo>
                  <a:lnTo>
                    <a:pt x="5587441" y="428510"/>
                  </a:lnTo>
                  <a:lnTo>
                    <a:pt x="5590248" y="427824"/>
                  </a:lnTo>
                  <a:lnTo>
                    <a:pt x="5646902" y="427824"/>
                  </a:lnTo>
                  <a:lnTo>
                    <a:pt x="5646902" y="390525"/>
                  </a:lnTo>
                  <a:lnTo>
                    <a:pt x="5597322" y="390525"/>
                  </a:lnTo>
                  <a:lnTo>
                    <a:pt x="5585053" y="391236"/>
                  </a:lnTo>
                  <a:lnTo>
                    <a:pt x="5550662" y="408127"/>
                  </a:lnTo>
                  <a:lnTo>
                    <a:pt x="5542572" y="437527"/>
                  </a:lnTo>
                  <a:lnTo>
                    <a:pt x="5542572" y="446836"/>
                  </a:lnTo>
                  <a:lnTo>
                    <a:pt x="5563019" y="487641"/>
                  </a:lnTo>
                  <a:lnTo>
                    <a:pt x="5593804" y="494144"/>
                  </a:lnTo>
                  <a:lnTo>
                    <a:pt x="5610352" y="494144"/>
                  </a:lnTo>
                  <a:lnTo>
                    <a:pt x="5612727" y="496722"/>
                  </a:lnTo>
                  <a:lnTo>
                    <a:pt x="5612727" y="521525"/>
                  </a:lnTo>
                  <a:lnTo>
                    <a:pt x="5611939" y="523506"/>
                  </a:lnTo>
                  <a:lnTo>
                    <a:pt x="5610377" y="524802"/>
                  </a:lnTo>
                  <a:lnTo>
                    <a:pt x="5608815" y="526059"/>
                  </a:lnTo>
                  <a:lnTo>
                    <a:pt x="5605945" y="526681"/>
                  </a:lnTo>
                  <a:lnTo>
                    <a:pt x="5544210" y="526681"/>
                  </a:lnTo>
                  <a:lnTo>
                    <a:pt x="5544210" y="563981"/>
                  </a:lnTo>
                  <a:lnTo>
                    <a:pt x="5598566" y="563981"/>
                  </a:lnTo>
                  <a:lnTo>
                    <a:pt x="5610720" y="563257"/>
                  </a:lnTo>
                  <a:lnTo>
                    <a:pt x="5645124" y="545782"/>
                  </a:lnTo>
                  <a:lnTo>
                    <a:pt x="5653316" y="517296"/>
                  </a:lnTo>
                  <a:lnTo>
                    <a:pt x="5653316" y="502907"/>
                  </a:lnTo>
                  <a:close/>
                </a:path>
                <a:path w="11365230" h="618489">
                  <a:moveTo>
                    <a:pt x="5833618" y="446836"/>
                  </a:moveTo>
                  <a:lnTo>
                    <a:pt x="5820003" y="405231"/>
                  </a:lnTo>
                  <a:lnTo>
                    <a:pt x="5793727" y="391680"/>
                  </a:lnTo>
                  <a:lnTo>
                    <a:pt x="5793727" y="436664"/>
                  </a:lnTo>
                  <a:lnTo>
                    <a:pt x="5793727" y="457784"/>
                  </a:lnTo>
                  <a:lnTo>
                    <a:pt x="5748375" y="457784"/>
                  </a:lnTo>
                  <a:lnTo>
                    <a:pt x="5748413" y="436664"/>
                  </a:lnTo>
                  <a:lnTo>
                    <a:pt x="5749315" y="433171"/>
                  </a:lnTo>
                  <a:lnTo>
                    <a:pt x="5753062" y="428904"/>
                  </a:lnTo>
                  <a:lnTo>
                    <a:pt x="5756846" y="427824"/>
                  </a:lnTo>
                  <a:lnTo>
                    <a:pt x="5784837" y="427824"/>
                  </a:lnTo>
                  <a:lnTo>
                    <a:pt x="5787860" y="429006"/>
                  </a:lnTo>
                  <a:lnTo>
                    <a:pt x="5790209" y="431355"/>
                  </a:lnTo>
                  <a:lnTo>
                    <a:pt x="5792559" y="433641"/>
                  </a:lnTo>
                  <a:lnTo>
                    <a:pt x="5793727" y="436664"/>
                  </a:lnTo>
                  <a:lnTo>
                    <a:pt x="5793727" y="391680"/>
                  </a:lnTo>
                  <a:lnTo>
                    <a:pt x="5792889" y="391452"/>
                  </a:lnTo>
                  <a:lnTo>
                    <a:pt x="5780824" y="390525"/>
                  </a:lnTo>
                  <a:lnTo>
                    <a:pt x="5765736" y="390525"/>
                  </a:lnTo>
                  <a:lnTo>
                    <a:pt x="5721629" y="404368"/>
                  </a:lnTo>
                  <a:lnTo>
                    <a:pt x="5707951" y="446836"/>
                  </a:lnTo>
                  <a:lnTo>
                    <a:pt x="5707862" y="506107"/>
                  </a:lnTo>
                  <a:lnTo>
                    <a:pt x="5708802" y="520166"/>
                  </a:lnTo>
                  <a:lnTo>
                    <a:pt x="5731586" y="556209"/>
                  </a:lnTo>
                  <a:lnTo>
                    <a:pt x="5768937" y="563981"/>
                  </a:lnTo>
                  <a:lnTo>
                    <a:pt x="5823369" y="563981"/>
                  </a:lnTo>
                  <a:lnTo>
                    <a:pt x="5823369" y="526681"/>
                  </a:lnTo>
                  <a:lnTo>
                    <a:pt x="5759526" y="526681"/>
                  </a:lnTo>
                  <a:lnTo>
                    <a:pt x="5755068" y="525475"/>
                  </a:lnTo>
                  <a:lnTo>
                    <a:pt x="5752363" y="523087"/>
                  </a:lnTo>
                  <a:lnTo>
                    <a:pt x="5749709" y="520687"/>
                  </a:lnTo>
                  <a:lnTo>
                    <a:pt x="5748375" y="517169"/>
                  </a:lnTo>
                  <a:lnTo>
                    <a:pt x="5748375" y="495084"/>
                  </a:lnTo>
                  <a:lnTo>
                    <a:pt x="5833618" y="495084"/>
                  </a:lnTo>
                  <a:lnTo>
                    <a:pt x="5833618" y="457784"/>
                  </a:lnTo>
                  <a:lnTo>
                    <a:pt x="5833618" y="446836"/>
                  </a:lnTo>
                  <a:close/>
                </a:path>
                <a:path w="11365230" h="618489">
                  <a:moveTo>
                    <a:pt x="5998197" y="390525"/>
                  </a:moveTo>
                  <a:lnTo>
                    <a:pt x="5950255" y="390525"/>
                  </a:lnTo>
                  <a:lnTo>
                    <a:pt x="5935942" y="391414"/>
                  </a:lnTo>
                  <a:lnTo>
                    <a:pt x="5897753" y="412597"/>
                  </a:lnTo>
                  <a:lnTo>
                    <a:pt x="5889180" y="448398"/>
                  </a:lnTo>
                  <a:lnTo>
                    <a:pt x="5889180" y="506107"/>
                  </a:lnTo>
                  <a:lnTo>
                    <a:pt x="5904268" y="550138"/>
                  </a:lnTo>
                  <a:lnTo>
                    <a:pt x="5950255" y="563981"/>
                  </a:lnTo>
                  <a:lnTo>
                    <a:pt x="5998197" y="563981"/>
                  </a:lnTo>
                  <a:lnTo>
                    <a:pt x="5998197" y="526681"/>
                  </a:lnTo>
                  <a:lnTo>
                    <a:pt x="5940844" y="526681"/>
                  </a:lnTo>
                  <a:lnTo>
                    <a:pt x="5936386" y="525475"/>
                  </a:lnTo>
                  <a:lnTo>
                    <a:pt x="5933681" y="523087"/>
                  </a:lnTo>
                  <a:lnTo>
                    <a:pt x="5931014" y="520687"/>
                  </a:lnTo>
                  <a:lnTo>
                    <a:pt x="5929693" y="517169"/>
                  </a:lnTo>
                  <a:lnTo>
                    <a:pt x="5929693" y="437349"/>
                  </a:lnTo>
                  <a:lnTo>
                    <a:pt x="5931014" y="433832"/>
                  </a:lnTo>
                  <a:lnTo>
                    <a:pt x="5936386" y="429031"/>
                  </a:lnTo>
                  <a:lnTo>
                    <a:pt x="5940844" y="427824"/>
                  </a:lnTo>
                  <a:lnTo>
                    <a:pt x="5998197" y="427824"/>
                  </a:lnTo>
                  <a:lnTo>
                    <a:pt x="5998197" y="390525"/>
                  </a:lnTo>
                  <a:close/>
                </a:path>
                <a:path w="11365230" h="618489">
                  <a:moveTo>
                    <a:pt x="6180137" y="390525"/>
                  </a:moveTo>
                  <a:lnTo>
                    <a:pt x="6139624" y="390525"/>
                  </a:lnTo>
                  <a:lnTo>
                    <a:pt x="6139548" y="517067"/>
                  </a:lnTo>
                  <a:lnTo>
                    <a:pt x="6139370" y="518858"/>
                  </a:lnTo>
                  <a:lnTo>
                    <a:pt x="6138164" y="521208"/>
                  </a:lnTo>
                  <a:lnTo>
                    <a:pt x="6136030" y="523392"/>
                  </a:lnTo>
                  <a:lnTo>
                    <a:pt x="6133947" y="525589"/>
                  </a:lnTo>
                  <a:lnTo>
                    <a:pt x="6130429" y="526681"/>
                  </a:lnTo>
                  <a:lnTo>
                    <a:pt x="6103531" y="526681"/>
                  </a:lnTo>
                  <a:lnTo>
                    <a:pt x="6100000" y="525449"/>
                  </a:lnTo>
                  <a:lnTo>
                    <a:pt x="6097549" y="522998"/>
                  </a:lnTo>
                  <a:lnTo>
                    <a:pt x="6095162" y="520560"/>
                  </a:lnTo>
                  <a:lnTo>
                    <a:pt x="6093955" y="517067"/>
                  </a:lnTo>
                  <a:lnTo>
                    <a:pt x="6093955" y="390525"/>
                  </a:lnTo>
                  <a:lnTo>
                    <a:pt x="6053442" y="390525"/>
                  </a:lnTo>
                  <a:lnTo>
                    <a:pt x="6053442" y="506107"/>
                  </a:lnTo>
                  <a:lnTo>
                    <a:pt x="6054356" y="520001"/>
                  </a:lnTo>
                  <a:lnTo>
                    <a:pt x="6076289" y="556069"/>
                  </a:lnTo>
                  <a:lnTo>
                    <a:pt x="6111316" y="563981"/>
                  </a:lnTo>
                  <a:lnTo>
                    <a:pt x="6133681" y="563981"/>
                  </a:lnTo>
                  <a:lnTo>
                    <a:pt x="6140932" y="561771"/>
                  </a:lnTo>
                  <a:lnTo>
                    <a:pt x="6144006" y="557339"/>
                  </a:lnTo>
                  <a:lnTo>
                    <a:pt x="6141199" y="563981"/>
                  </a:lnTo>
                  <a:lnTo>
                    <a:pt x="6180137" y="563981"/>
                  </a:lnTo>
                  <a:lnTo>
                    <a:pt x="6180137" y="557339"/>
                  </a:lnTo>
                  <a:lnTo>
                    <a:pt x="6180137" y="526681"/>
                  </a:lnTo>
                  <a:lnTo>
                    <a:pt x="6180137" y="390525"/>
                  </a:lnTo>
                  <a:close/>
                </a:path>
                <a:path w="11365230" h="618489">
                  <a:moveTo>
                    <a:pt x="6349568" y="390525"/>
                  </a:moveTo>
                  <a:lnTo>
                    <a:pt x="6298298" y="390525"/>
                  </a:lnTo>
                  <a:lnTo>
                    <a:pt x="6291097" y="392734"/>
                  </a:lnTo>
                  <a:lnTo>
                    <a:pt x="6288341" y="397179"/>
                  </a:lnTo>
                  <a:lnTo>
                    <a:pt x="6290919" y="390525"/>
                  </a:lnTo>
                  <a:lnTo>
                    <a:pt x="6228664" y="390525"/>
                  </a:lnTo>
                  <a:lnTo>
                    <a:pt x="6228664" y="427824"/>
                  </a:lnTo>
                  <a:lnTo>
                    <a:pt x="6252045" y="427824"/>
                  </a:lnTo>
                  <a:lnTo>
                    <a:pt x="6252045" y="526681"/>
                  </a:lnTo>
                  <a:lnTo>
                    <a:pt x="6228664" y="526681"/>
                  </a:lnTo>
                  <a:lnTo>
                    <a:pt x="6228664" y="563981"/>
                  </a:lnTo>
                  <a:lnTo>
                    <a:pt x="6327445" y="563981"/>
                  </a:lnTo>
                  <a:lnTo>
                    <a:pt x="6327445" y="526681"/>
                  </a:lnTo>
                  <a:lnTo>
                    <a:pt x="6292558" y="526681"/>
                  </a:lnTo>
                  <a:lnTo>
                    <a:pt x="6292558" y="442849"/>
                  </a:lnTo>
                  <a:lnTo>
                    <a:pt x="6302070" y="429475"/>
                  </a:lnTo>
                  <a:lnTo>
                    <a:pt x="6349568" y="429475"/>
                  </a:lnTo>
                  <a:lnTo>
                    <a:pt x="6349568" y="397179"/>
                  </a:lnTo>
                  <a:lnTo>
                    <a:pt x="6349568" y="390525"/>
                  </a:lnTo>
                  <a:close/>
                </a:path>
                <a:path w="11365230" h="618489">
                  <a:moveTo>
                    <a:pt x="6484353" y="326478"/>
                  </a:moveTo>
                  <a:lnTo>
                    <a:pt x="6440640" y="326478"/>
                  </a:lnTo>
                  <a:lnTo>
                    <a:pt x="6440640" y="368554"/>
                  </a:lnTo>
                  <a:lnTo>
                    <a:pt x="6484353" y="368554"/>
                  </a:lnTo>
                  <a:lnTo>
                    <a:pt x="6484353" y="326478"/>
                  </a:lnTo>
                  <a:close/>
                </a:path>
                <a:path w="11365230" h="618489">
                  <a:moveTo>
                    <a:pt x="6530187" y="526681"/>
                  </a:moveTo>
                  <a:lnTo>
                    <a:pt x="6482791" y="526681"/>
                  </a:lnTo>
                  <a:lnTo>
                    <a:pt x="6482791" y="390525"/>
                  </a:lnTo>
                  <a:lnTo>
                    <a:pt x="6395199" y="390525"/>
                  </a:lnTo>
                  <a:lnTo>
                    <a:pt x="6395199" y="427824"/>
                  </a:lnTo>
                  <a:lnTo>
                    <a:pt x="6442278" y="427824"/>
                  </a:lnTo>
                  <a:lnTo>
                    <a:pt x="6442278" y="563981"/>
                  </a:lnTo>
                  <a:lnTo>
                    <a:pt x="6530187" y="563981"/>
                  </a:lnTo>
                  <a:lnTo>
                    <a:pt x="6530187" y="526681"/>
                  </a:lnTo>
                  <a:close/>
                </a:path>
                <a:path w="11365230" h="618489">
                  <a:moveTo>
                    <a:pt x="6694525" y="390525"/>
                  </a:moveTo>
                  <a:lnTo>
                    <a:pt x="6647764" y="390525"/>
                  </a:lnTo>
                  <a:lnTo>
                    <a:pt x="6647764" y="352056"/>
                  </a:lnTo>
                  <a:lnTo>
                    <a:pt x="6607175" y="352056"/>
                  </a:lnTo>
                  <a:lnTo>
                    <a:pt x="6607175" y="390525"/>
                  </a:lnTo>
                  <a:lnTo>
                    <a:pt x="6576758" y="390525"/>
                  </a:lnTo>
                  <a:lnTo>
                    <a:pt x="6576758" y="427824"/>
                  </a:lnTo>
                  <a:lnTo>
                    <a:pt x="6607175" y="427824"/>
                  </a:lnTo>
                  <a:lnTo>
                    <a:pt x="6607175" y="518858"/>
                  </a:lnTo>
                  <a:lnTo>
                    <a:pt x="6607823" y="528281"/>
                  </a:lnTo>
                  <a:lnTo>
                    <a:pt x="6630276" y="560819"/>
                  </a:lnTo>
                  <a:lnTo>
                    <a:pt x="6647447" y="563981"/>
                  </a:lnTo>
                  <a:lnTo>
                    <a:pt x="6694525" y="563981"/>
                  </a:lnTo>
                  <a:lnTo>
                    <a:pt x="6694525" y="526681"/>
                  </a:lnTo>
                  <a:lnTo>
                    <a:pt x="6652171" y="526681"/>
                  </a:lnTo>
                  <a:lnTo>
                    <a:pt x="6650037" y="526313"/>
                  </a:lnTo>
                  <a:lnTo>
                    <a:pt x="6649098" y="525589"/>
                  </a:lnTo>
                  <a:lnTo>
                    <a:pt x="6648209" y="524802"/>
                  </a:lnTo>
                  <a:lnTo>
                    <a:pt x="6647764" y="523113"/>
                  </a:lnTo>
                  <a:lnTo>
                    <a:pt x="6647764" y="427824"/>
                  </a:lnTo>
                  <a:lnTo>
                    <a:pt x="6694525" y="427824"/>
                  </a:lnTo>
                  <a:lnTo>
                    <a:pt x="6694525" y="390525"/>
                  </a:lnTo>
                  <a:close/>
                </a:path>
                <a:path w="11365230" h="618489">
                  <a:moveTo>
                    <a:pt x="6883362" y="390525"/>
                  </a:moveTo>
                  <a:lnTo>
                    <a:pt x="6841515" y="390525"/>
                  </a:lnTo>
                  <a:lnTo>
                    <a:pt x="6811327" y="506653"/>
                  </a:lnTo>
                  <a:lnTo>
                    <a:pt x="6776682" y="390525"/>
                  </a:lnTo>
                  <a:lnTo>
                    <a:pt x="6733045" y="390525"/>
                  </a:lnTo>
                  <a:lnTo>
                    <a:pt x="6790372" y="563981"/>
                  </a:lnTo>
                  <a:lnTo>
                    <a:pt x="6795135" y="562343"/>
                  </a:lnTo>
                  <a:lnTo>
                    <a:pt x="6790601" y="573214"/>
                  </a:lnTo>
                  <a:lnTo>
                    <a:pt x="6789725" y="576440"/>
                  </a:lnTo>
                  <a:lnTo>
                    <a:pt x="6788594" y="578561"/>
                  </a:lnTo>
                  <a:lnTo>
                    <a:pt x="6787248" y="579551"/>
                  </a:lnTo>
                  <a:lnTo>
                    <a:pt x="6785940" y="580593"/>
                  </a:lnTo>
                  <a:lnTo>
                    <a:pt x="6783438" y="581113"/>
                  </a:lnTo>
                  <a:lnTo>
                    <a:pt x="6759638" y="581113"/>
                  </a:lnTo>
                  <a:lnTo>
                    <a:pt x="6759638" y="618413"/>
                  </a:lnTo>
                  <a:lnTo>
                    <a:pt x="6790245" y="618413"/>
                  </a:lnTo>
                  <a:lnTo>
                    <a:pt x="6797510" y="617448"/>
                  </a:lnTo>
                  <a:lnTo>
                    <a:pt x="6803504" y="615518"/>
                  </a:lnTo>
                  <a:lnTo>
                    <a:pt x="6809562" y="613651"/>
                  </a:lnTo>
                  <a:lnTo>
                    <a:pt x="6831355" y="576338"/>
                  </a:lnTo>
                  <a:lnTo>
                    <a:pt x="6835267" y="562343"/>
                  </a:lnTo>
                  <a:lnTo>
                    <a:pt x="6850850" y="506653"/>
                  </a:lnTo>
                  <a:lnTo>
                    <a:pt x="6883362" y="390525"/>
                  </a:lnTo>
                  <a:close/>
                </a:path>
                <a:path w="11365230" h="618489">
                  <a:moveTo>
                    <a:pt x="10849547" y="0"/>
                  </a:moveTo>
                  <a:lnTo>
                    <a:pt x="10809034" y="0"/>
                  </a:lnTo>
                  <a:lnTo>
                    <a:pt x="10808957" y="126542"/>
                  </a:lnTo>
                  <a:lnTo>
                    <a:pt x="10808780" y="128333"/>
                  </a:lnTo>
                  <a:lnTo>
                    <a:pt x="10807637" y="130683"/>
                  </a:lnTo>
                  <a:lnTo>
                    <a:pt x="10805478" y="132867"/>
                  </a:lnTo>
                  <a:lnTo>
                    <a:pt x="10803446" y="135064"/>
                  </a:lnTo>
                  <a:lnTo>
                    <a:pt x="10799890" y="136156"/>
                  </a:lnTo>
                  <a:lnTo>
                    <a:pt x="10772978" y="136156"/>
                  </a:lnTo>
                  <a:lnTo>
                    <a:pt x="10769448" y="134924"/>
                  </a:lnTo>
                  <a:lnTo>
                    <a:pt x="10764609" y="130035"/>
                  </a:lnTo>
                  <a:lnTo>
                    <a:pt x="10763402" y="126542"/>
                  </a:lnTo>
                  <a:lnTo>
                    <a:pt x="10763402" y="0"/>
                  </a:lnTo>
                  <a:lnTo>
                    <a:pt x="10722902" y="0"/>
                  </a:lnTo>
                  <a:lnTo>
                    <a:pt x="10722902" y="115582"/>
                  </a:lnTo>
                  <a:lnTo>
                    <a:pt x="10723804" y="129476"/>
                  </a:lnTo>
                  <a:lnTo>
                    <a:pt x="10745737" y="165544"/>
                  </a:lnTo>
                  <a:lnTo>
                    <a:pt x="10780763" y="173456"/>
                  </a:lnTo>
                  <a:lnTo>
                    <a:pt x="10803192" y="173456"/>
                  </a:lnTo>
                  <a:lnTo>
                    <a:pt x="10810431" y="171246"/>
                  </a:lnTo>
                  <a:lnTo>
                    <a:pt x="10813479" y="166814"/>
                  </a:lnTo>
                  <a:lnTo>
                    <a:pt x="10810685" y="173456"/>
                  </a:lnTo>
                  <a:lnTo>
                    <a:pt x="10849547" y="173456"/>
                  </a:lnTo>
                  <a:lnTo>
                    <a:pt x="10849547" y="166814"/>
                  </a:lnTo>
                  <a:lnTo>
                    <a:pt x="10849547" y="136156"/>
                  </a:lnTo>
                  <a:lnTo>
                    <a:pt x="10849547" y="0"/>
                  </a:lnTo>
                  <a:close/>
                </a:path>
                <a:path w="11365230" h="618489">
                  <a:moveTo>
                    <a:pt x="11014520" y="112382"/>
                  </a:moveTo>
                  <a:lnTo>
                    <a:pt x="10993971" y="71323"/>
                  </a:lnTo>
                  <a:lnTo>
                    <a:pt x="10963974" y="64363"/>
                  </a:lnTo>
                  <a:lnTo>
                    <a:pt x="10950131" y="64363"/>
                  </a:lnTo>
                  <a:lnTo>
                    <a:pt x="10947972" y="63766"/>
                  </a:lnTo>
                  <a:lnTo>
                    <a:pt x="10946575" y="62560"/>
                  </a:lnTo>
                  <a:lnTo>
                    <a:pt x="10945051" y="61366"/>
                  </a:lnTo>
                  <a:lnTo>
                    <a:pt x="10944289" y="59385"/>
                  </a:lnTo>
                  <a:lnTo>
                    <a:pt x="10944289" y="42570"/>
                  </a:lnTo>
                  <a:lnTo>
                    <a:pt x="10945178" y="40640"/>
                  </a:lnTo>
                  <a:lnTo>
                    <a:pt x="10946956" y="39331"/>
                  </a:lnTo>
                  <a:lnTo>
                    <a:pt x="10948734" y="37985"/>
                  </a:lnTo>
                  <a:lnTo>
                    <a:pt x="10951528" y="37299"/>
                  </a:lnTo>
                  <a:lnTo>
                    <a:pt x="11008170" y="37299"/>
                  </a:lnTo>
                  <a:lnTo>
                    <a:pt x="11008170" y="0"/>
                  </a:lnTo>
                  <a:lnTo>
                    <a:pt x="10958513" y="0"/>
                  </a:lnTo>
                  <a:lnTo>
                    <a:pt x="10946270" y="711"/>
                  </a:lnTo>
                  <a:lnTo>
                    <a:pt x="10911916" y="17602"/>
                  </a:lnTo>
                  <a:lnTo>
                    <a:pt x="10903776" y="47002"/>
                  </a:lnTo>
                  <a:lnTo>
                    <a:pt x="10903776" y="56311"/>
                  </a:lnTo>
                  <a:lnTo>
                    <a:pt x="10916984" y="92049"/>
                  </a:lnTo>
                  <a:lnTo>
                    <a:pt x="10955084" y="103619"/>
                  </a:lnTo>
                  <a:lnTo>
                    <a:pt x="10971594" y="103619"/>
                  </a:lnTo>
                  <a:lnTo>
                    <a:pt x="10974007" y="106197"/>
                  </a:lnTo>
                  <a:lnTo>
                    <a:pt x="10974007" y="131000"/>
                  </a:lnTo>
                  <a:lnTo>
                    <a:pt x="10973245" y="132981"/>
                  </a:lnTo>
                  <a:lnTo>
                    <a:pt x="10971594" y="134277"/>
                  </a:lnTo>
                  <a:lnTo>
                    <a:pt x="10970070" y="135534"/>
                  </a:lnTo>
                  <a:lnTo>
                    <a:pt x="10967149" y="136156"/>
                  </a:lnTo>
                  <a:lnTo>
                    <a:pt x="10905427" y="136156"/>
                  </a:lnTo>
                  <a:lnTo>
                    <a:pt x="10905427" y="173456"/>
                  </a:lnTo>
                  <a:lnTo>
                    <a:pt x="10959783" y="173456"/>
                  </a:lnTo>
                  <a:lnTo>
                    <a:pt x="10971936" y="172732"/>
                  </a:lnTo>
                  <a:lnTo>
                    <a:pt x="11006366" y="155257"/>
                  </a:lnTo>
                  <a:lnTo>
                    <a:pt x="11014520" y="126771"/>
                  </a:lnTo>
                  <a:lnTo>
                    <a:pt x="11014520" y="112382"/>
                  </a:lnTo>
                  <a:close/>
                </a:path>
                <a:path w="11365230" h="618489">
                  <a:moveTo>
                    <a:pt x="11194860" y="56311"/>
                  </a:moveTo>
                  <a:lnTo>
                    <a:pt x="11194009" y="43776"/>
                  </a:lnTo>
                  <a:lnTo>
                    <a:pt x="11193780" y="42646"/>
                  </a:lnTo>
                  <a:lnTo>
                    <a:pt x="11192548" y="37299"/>
                  </a:lnTo>
                  <a:lnTo>
                    <a:pt x="11191443" y="32461"/>
                  </a:lnTo>
                  <a:lnTo>
                    <a:pt x="11164697" y="3683"/>
                  </a:lnTo>
                  <a:lnTo>
                    <a:pt x="11154982" y="1155"/>
                  </a:lnTo>
                  <a:lnTo>
                    <a:pt x="11154982" y="46139"/>
                  </a:lnTo>
                  <a:lnTo>
                    <a:pt x="11154982" y="67259"/>
                  </a:lnTo>
                  <a:lnTo>
                    <a:pt x="11109643" y="67259"/>
                  </a:lnTo>
                  <a:lnTo>
                    <a:pt x="11109681" y="46139"/>
                  </a:lnTo>
                  <a:lnTo>
                    <a:pt x="11110532" y="42646"/>
                  </a:lnTo>
                  <a:lnTo>
                    <a:pt x="11114342" y="38379"/>
                  </a:lnTo>
                  <a:lnTo>
                    <a:pt x="11118152" y="37299"/>
                  </a:lnTo>
                  <a:lnTo>
                    <a:pt x="11146092" y="37299"/>
                  </a:lnTo>
                  <a:lnTo>
                    <a:pt x="11149140" y="38481"/>
                  </a:lnTo>
                  <a:lnTo>
                    <a:pt x="11151426" y="40830"/>
                  </a:lnTo>
                  <a:lnTo>
                    <a:pt x="11153839" y="43116"/>
                  </a:lnTo>
                  <a:lnTo>
                    <a:pt x="11154982" y="46139"/>
                  </a:lnTo>
                  <a:lnTo>
                    <a:pt x="11154982" y="1155"/>
                  </a:lnTo>
                  <a:lnTo>
                    <a:pt x="11154118" y="927"/>
                  </a:lnTo>
                  <a:lnTo>
                    <a:pt x="11142028" y="0"/>
                  </a:lnTo>
                  <a:lnTo>
                    <a:pt x="11127042" y="0"/>
                  </a:lnTo>
                  <a:lnTo>
                    <a:pt x="11082846" y="13843"/>
                  </a:lnTo>
                  <a:lnTo>
                    <a:pt x="11069218" y="56311"/>
                  </a:lnTo>
                  <a:lnTo>
                    <a:pt x="11069130" y="115582"/>
                  </a:lnTo>
                  <a:lnTo>
                    <a:pt x="11070069" y="129641"/>
                  </a:lnTo>
                  <a:lnTo>
                    <a:pt x="11092815" y="165684"/>
                  </a:lnTo>
                  <a:lnTo>
                    <a:pt x="11130217" y="173456"/>
                  </a:lnTo>
                  <a:lnTo>
                    <a:pt x="11184573" y="173456"/>
                  </a:lnTo>
                  <a:lnTo>
                    <a:pt x="11184573" y="136156"/>
                  </a:lnTo>
                  <a:lnTo>
                    <a:pt x="11120819" y="136156"/>
                  </a:lnTo>
                  <a:lnTo>
                    <a:pt x="11116374" y="134950"/>
                  </a:lnTo>
                  <a:lnTo>
                    <a:pt x="11113580" y="132562"/>
                  </a:lnTo>
                  <a:lnTo>
                    <a:pt x="11110913" y="130162"/>
                  </a:lnTo>
                  <a:lnTo>
                    <a:pt x="11109643" y="126644"/>
                  </a:lnTo>
                  <a:lnTo>
                    <a:pt x="11109643" y="104559"/>
                  </a:lnTo>
                  <a:lnTo>
                    <a:pt x="11194860" y="104559"/>
                  </a:lnTo>
                  <a:lnTo>
                    <a:pt x="11194860" y="67259"/>
                  </a:lnTo>
                  <a:lnTo>
                    <a:pt x="11194860" y="56311"/>
                  </a:lnTo>
                  <a:close/>
                </a:path>
                <a:path w="11365230" h="618489">
                  <a:moveTo>
                    <a:pt x="11364913" y="0"/>
                  </a:moveTo>
                  <a:lnTo>
                    <a:pt x="11313605" y="0"/>
                  </a:lnTo>
                  <a:lnTo>
                    <a:pt x="11306493" y="2222"/>
                  </a:lnTo>
                  <a:lnTo>
                    <a:pt x="11303699" y="6654"/>
                  </a:lnTo>
                  <a:lnTo>
                    <a:pt x="11306239" y="0"/>
                  </a:lnTo>
                  <a:lnTo>
                    <a:pt x="11244009" y="0"/>
                  </a:lnTo>
                  <a:lnTo>
                    <a:pt x="11244009" y="37299"/>
                  </a:lnTo>
                  <a:lnTo>
                    <a:pt x="11267377" y="37299"/>
                  </a:lnTo>
                  <a:lnTo>
                    <a:pt x="11267377" y="136156"/>
                  </a:lnTo>
                  <a:lnTo>
                    <a:pt x="11244009" y="136156"/>
                  </a:lnTo>
                  <a:lnTo>
                    <a:pt x="11244009" y="173456"/>
                  </a:lnTo>
                  <a:lnTo>
                    <a:pt x="11342815" y="173456"/>
                  </a:lnTo>
                  <a:lnTo>
                    <a:pt x="11342815" y="136156"/>
                  </a:lnTo>
                  <a:lnTo>
                    <a:pt x="11307890" y="136156"/>
                  </a:lnTo>
                  <a:lnTo>
                    <a:pt x="11307890" y="52324"/>
                  </a:lnTo>
                  <a:lnTo>
                    <a:pt x="11317415" y="38950"/>
                  </a:lnTo>
                  <a:lnTo>
                    <a:pt x="11364913" y="38950"/>
                  </a:lnTo>
                  <a:lnTo>
                    <a:pt x="11364913" y="6654"/>
                  </a:lnTo>
                  <a:lnTo>
                    <a:pt x="113649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2443" y="4999444"/>
              <a:ext cx="3242360" cy="29193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788437" y="4522921"/>
            <a:ext cx="4003675" cy="7912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58140" algn="l"/>
                <a:tab pos="876935" algn="l"/>
                <a:tab pos="3125470" algn="l"/>
              </a:tabLst>
            </a:pPr>
            <a:r>
              <a:rPr sz="2500" spc="60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endParaRPr sz="2500">
              <a:latin typeface="Microsoft Sans Serif"/>
              <a:cs typeface="Microsoft Sans Serif"/>
            </a:endParaRPr>
          </a:p>
          <a:p>
            <a:pPr marL="2606040">
              <a:lnSpc>
                <a:spcPct val="100000"/>
              </a:lnSpc>
            </a:pP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25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20341" y="5025021"/>
            <a:ext cx="11530330" cy="593090"/>
          </a:xfrm>
          <a:custGeom>
            <a:avLst/>
            <a:gdLst/>
            <a:ahLst/>
            <a:cxnLst/>
            <a:rect l="l" t="t" r="r" b="b"/>
            <a:pathLst>
              <a:path w="11530330" h="593089">
                <a:moveTo>
                  <a:pt x="110731" y="531850"/>
                </a:moveTo>
                <a:lnTo>
                  <a:pt x="90144" y="490791"/>
                </a:lnTo>
                <a:lnTo>
                  <a:pt x="60134" y="483831"/>
                </a:lnTo>
                <a:lnTo>
                  <a:pt x="46342" y="483831"/>
                </a:lnTo>
                <a:lnTo>
                  <a:pt x="44157" y="483235"/>
                </a:lnTo>
                <a:lnTo>
                  <a:pt x="41236" y="480834"/>
                </a:lnTo>
                <a:lnTo>
                  <a:pt x="40513" y="478853"/>
                </a:lnTo>
                <a:lnTo>
                  <a:pt x="40513" y="462038"/>
                </a:lnTo>
                <a:lnTo>
                  <a:pt x="41376" y="460108"/>
                </a:lnTo>
                <a:lnTo>
                  <a:pt x="44869" y="457454"/>
                </a:lnTo>
                <a:lnTo>
                  <a:pt x="47675" y="456768"/>
                </a:lnTo>
                <a:lnTo>
                  <a:pt x="104330" y="456768"/>
                </a:lnTo>
                <a:lnTo>
                  <a:pt x="104330" y="419468"/>
                </a:lnTo>
                <a:lnTo>
                  <a:pt x="54737" y="419468"/>
                </a:lnTo>
                <a:lnTo>
                  <a:pt x="42468" y="420179"/>
                </a:lnTo>
                <a:lnTo>
                  <a:pt x="8089" y="437070"/>
                </a:lnTo>
                <a:lnTo>
                  <a:pt x="0" y="466471"/>
                </a:lnTo>
                <a:lnTo>
                  <a:pt x="0" y="475780"/>
                </a:lnTo>
                <a:lnTo>
                  <a:pt x="20447" y="516585"/>
                </a:lnTo>
                <a:lnTo>
                  <a:pt x="51219" y="523087"/>
                </a:lnTo>
                <a:lnTo>
                  <a:pt x="67779" y="523087"/>
                </a:lnTo>
                <a:lnTo>
                  <a:pt x="70154" y="525665"/>
                </a:lnTo>
                <a:lnTo>
                  <a:pt x="70154" y="550468"/>
                </a:lnTo>
                <a:lnTo>
                  <a:pt x="69367" y="552450"/>
                </a:lnTo>
                <a:lnTo>
                  <a:pt x="67805" y="553745"/>
                </a:lnTo>
                <a:lnTo>
                  <a:pt x="66243" y="555002"/>
                </a:lnTo>
                <a:lnTo>
                  <a:pt x="63373" y="555625"/>
                </a:lnTo>
                <a:lnTo>
                  <a:pt x="1638" y="555625"/>
                </a:lnTo>
                <a:lnTo>
                  <a:pt x="1638" y="592924"/>
                </a:lnTo>
                <a:lnTo>
                  <a:pt x="55994" y="592924"/>
                </a:lnTo>
                <a:lnTo>
                  <a:pt x="68148" y="592201"/>
                </a:lnTo>
                <a:lnTo>
                  <a:pt x="102552" y="574725"/>
                </a:lnTo>
                <a:lnTo>
                  <a:pt x="110731" y="546239"/>
                </a:lnTo>
                <a:lnTo>
                  <a:pt x="110731" y="531850"/>
                </a:lnTo>
                <a:close/>
              </a:path>
              <a:path w="11530330" h="593089">
                <a:moveTo>
                  <a:pt x="299643" y="557187"/>
                </a:moveTo>
                <a:lnTo>
                  <a:pt x="290779" y="557187"/>
                </a:lnTo>
                <a:lnTo>
                  <a:pt x="285902" y="556907"/>
                </a:lnTo>
                <a:lnTo>
                  <a:pt x="284124" y="555752"/>
                </a:lnTo>
                <a:lnTo>
                  <a:pt x="284035" y="555625"/>
                </a:lnTo>
                <a:lnTo>
                  <a:pt x="283692" y="555053"/>
                </a:lnTo>
                <a:lnTo>
                  <a:pt x="283692" y="517613"/>
                </a:lnTo>
                <a:lnTo>
                  <a:pt x="283692" y="477342"/>
                </a:lnTo>
                <a:lnTo>
                  <a:pt x="268363" y="433539"/>
                </a:lnTo>
                <a:lnTo>
                  <a:pt x="222529" y="419468"/>
                </a:lnTo>
                <a:lnTo>
                  <a:pt x="169430" y="419468"/>
                </a:lnTo>
                <a:lnTo>
                  <a:pt x="169430" y="456768"/>
                </a:lnTo>
                <a:lnTo>
                  <a:pt x="231940" y="456768"/>
                </a:lnTo>
                <a:lnTo>
                  <a:pt x="236372" y="457974"/>
                </a:lnTo>
                <a:lnTo>
                  <a:pt x="239026" y="460375"/>
                </a:lnTo>
                <a:lnTo>
                  <a:pt x="241744" y="462775"/>
                </a:lnTo>
                <a:lnTo>
                  <a:pt x="243103" y="466293"/>
                </a:lnTo>
                <a:lnTo>
                  <a:pt x="243103" y="480314"/>
                </a:lnTo>
                <a:lnTo>
                  <a:pt x="243103" y="517613"/>
                </a:lnTo>
                <a:lnTo>
                  <a:pt x="243065" y="549948"/>
                </a:lnTo>
                <a:lnTo>
                  <a:pt x="242709" y="552234"/>
                </a:lnTo>
                <a:lnTo>
                  <a:pt x="241147" y="554939"/>
                </a:lnTo>
                <a:lnTo>
                  <a:pt x="238848" y="555625"/>
                </a:lnTo>
                <a:lnTo>
                  <a:pt x="202793" y="555625"/>
                </a:lnTo>
                <a:lnTo>
                  <a:pt x="200317" y="555002"/>
                </a:lnTo>
                <a:lnTo>
                  <a:pt x="197815" y="552450"/>
                </a:lnTo>
                <a:lnTo>
                  <a:pt x="197192" y="549948"/>
                </a:lnTo>
                <a:lnTo>
                  <a:pt x="197192" y="526503"/>
                </a:lnTo>
                <a:lnTo>
                  <a:pt x="198335" y="523481"/>
                </a:lnTo>
                <a:lnTo>
                  <a:pt x="200634" y="521131"/>
                </a:lnTo>
                <a:lnTo>
                  <a:pt x="202984" y="518795"/>
                </a:lnTo>
                <a:lnTo>
                  <a:pt x="206006" y="517613"/>
                </a:lnTo>
                <a:lnTo>
                  <a:pt x="243103" y="517613"/>
                </a:lnTo>
                <a:lnTo>
                  <a:pt x="243103" y="480314"/>
                </a:lnTo>
                <a:lnTo>
                  <a:pt x="210019" y="480314"/>
                </a:lnTo>
                <a:lnTo>
                  <a:pt x="186639" y="483844"/>
                </a:lnTo>
                <a:lnTo>
                  <a:pt x="169951" y="494398"/>
                </a:lnTo>
                <a:lnTo>
                  <a:pt x="159931" y="511987"/>
                </a:lnTo>
                <a:lnTo>
                  <a:pt x="156603" y="536613"/>
                </a:lnTo>
                <a:lnTo>
                  <a:pt x="156603" y="543039"/>
                </a:lnTo>
                <a:lnTo>
                  <a:pt x="169735" y="581355"/>
                </a:lnTo>
                <a:lnTo>
                  <a:pt x="209702" y="592924"/>
                </a:lnTo>
                <a:lnTo>
                  <a:pt x="248577" y="592924"/>
                </a:lnTo>
                <a:lnTo>
                  <a:pt x="255117" y="589902"/>
                </a:lnTo>
                <a:lnTo>
                  <a:pt x="257873" y="583857"/>
                </a:lnTo>
                <a:lnTo>
                  <a:pt x="257302" y="585520"/>
                </a:lnTo>
                <a:lnTo>
                  <a:pt x="259105" y="587451"/>
                </a:lnTo>
                <a:lnTo>
                  <a:pt x="267500" y="591832"/>
                </a:lnTo>
                <a:lnTo>
                  <a:pt x="271538" y="592924"/>
                </a:lnTo>
                <a:lnTo>
                  <a:pt x="299643" y="592924"/>
                </a:lnTo>
                <a:lnTo>
                  <a:pt x="299643" y="583857"/>
                </a:lnTo>
                <a:lnTo>
                  <a:pt x="299643" y="557187"/>
                </a:lnTo>
                <a:close/>
              </a:path>
              <a:path w="11530330" h="593089">
                <a:moveTo>
                  <a:pt x="460159" y="419468"/>
                </a:moveTo>
                <a:lnTo>
                  <a:pt x="413385" y="419468"/>
                </a:lnTo>
                <a:lnTo>
                  <a:pt x="413385" y="381000"/>
                </a:lnTo>
                <a:lnTo>
                  <a:pt x="372808" y="381000"/>
                </a:lnTo>
                <a:lnTo>
                  <a:pt x="372808" y="419468"/>
                </a:lnTo>
                <a:lnTo>
                  <a:pt x="342379" y="419468"/>
                </a:lnTo>
                <a:lnTo>
                  <a:pt x="342379" y="456768"/>
                </a:lnTo>
                <a:lnTo>
                  <a:pt x="372808" y="456768"/>
                </a:lnTo>
                <a:lnTo>
                  <a:pt x="372808" y="547801"/>
                </a:lnTo>
                <a:lnTo>
                  <a:pt x="373456" y="557225"/>
                </a:lnTo>
                <a:lnTo>
                  <a:pt x="395909" y="589762"/>
                </a:lnTo>
                <a:lnTo>
                  <a:pt x="413080" y="592924"/>
                </a:lnTo>
                <a:lnTo>
                  <a:pt x="460159" y="592924"/>
                </a:lnTo>
                <a:lnTo>
                  <a:pt x="460159" y="555625"/>
                </a:lnTo>
                <a:lnTo>
                  <a:pt x="417791" y="555625"/>
                </a:lnTo>
                <a:lnTo>
                  <a:pt x="415658" y="555256"/>
                </a:lnTo>
                <a:lnTo>
                  <a:pt x="414718" y="554532"/>
                </a:lnTo>
                <a:lnTo>
                  <a:pt x="413829" y="553745"/>
                </a:lnTo>
                <a:lnTo>
                  <a:pt x="413385" y="552056"/>
                </a:lnTo>
                <a:lnTo>
                  <a:pt x="413385" y="456768"/>
                </a:lnTo>
                <a:lnTo>
                  <a:pt x="460159" y="456768"/>
                </a:lnTo>
                <a:lnTo>
                  <a:pt x="460159" y="419468"/>
                </a:lnTo>
                <a:close/>
              </a:path>
              <a:path w="11530330" h="593089">
                <a:moveTo>
                  <a:pt x="595884" y="355422"/>
                </a:moveTo>
                <a:lnTo>
                  <a:pt x="552170" y="355422"/>
                </a:lnTo>
                <a:lnTo>
                  <a:pt x="552170" y="397497"/>
                </a:lnTo>
                <a:lnTo>
                  <a:pt x="595884" y="397497"/>
                </a:lnTo>
                <a:lnTo>
                  <a:pt x="595884" y="355422"/>
                </a:lnTo>
                <a:close/>
              </a:path>
              <a:path w="11530330" h="593089">
                <a:moveTo>
                  <a:pt x="641705" y="555625"/>
                </a:moveTo>
                <a:lnTo>
                  <a:pt x="594321" y="555625"/>
                </a:lnTo>
                <a:lnTo>
                  <a:pt x="594321" y="419468"/>
                </a:lnTo>
                <a:lnTo>
                  <a:pt x="506730" y="419468"/>
                </a:lnTo>
                <a:lnTo>
                  <a:pt x="506730" y="456768"/>
                </a:lnTo>
                <a:lnTo>
                  <a:pt x="553808" y="456768"/>
                </a:lnTo>
                <a:lnTo>
                  <a:pt x="553808" y="592924"/>
                </a:lnTo>
                <a:lnTo>
                  <a:pt x="641705" y="592924"/>
                </a:lnTo>
                <a:lnTo>
                  <a:pt x="641705" y="555625"/>
                </a:lnTo>
                <a:close/>
              </a:path>
              <a:path w="11530330" h="593089">
                <a:moveTo>
                  <a:pt x="802538" y="531850"/>
                </a:moveTo>
                <a:lnTo>
                  <a:pt x="781951" y="490791"/>
                </a:lnTo>
                <a:lnTo>
                  <a:pt x="751941" y="483831"/>
                </a:lnTo>
                <a:lnTo>
                  <a:pt x="738149" y="483831"/>
                </a:lnTo>
                <a:lnTo>
                  <a:pt x="735952" y="483235"/>
                </a:lnTo>
                <a:lnTo>
                  <a:pt x="734504" y="482028"/>
                </a:lnTo>
                <a:lnTo>
                  <a:pt x="733031" y="480834"/>
                </a:lnTo>
                <a:lnTo>
                  <a:pt x="732307" y="478853"/>
                </a:lnTo>
                <a:lnTo>
                  <a:pt x="732307" y="462038"/>
                </a:lnTo>
                <a:lnTo>
                  <a:pt x="733171" y="460108"/>
                </a:lnTo>
                <a:lnTo>
                  <a:pt x="736663" y="457454"/>
                </a:lnTo>
                <a:lnTo>
                  <a:pt x="739470" y="456768"/>
                </a:lnTo>
                <a:lnTo>
                  <a:pt x="796124" y="456768"/>
                </a:lnTo>
                <a:lnTo>
                  <a:pt x="796124" y="419468"/>
                </a:lnTo>
                <a:lnTo>
                  <a:pt x="746544" y="419468"/>
                </a:lnTo>
                <a:lnTo>
                  <a:pt x="734275" y="420179"/>
                </a:lnTo>
                <a:lnTo>
                  <a:pt x="699884" y="437070"/>
                </a:lnTo>
                <a:lnTo>
                  <a:pt x="691794" y="466471"/>
                </a:lnTo>
                <a:lnTo>
                  <a:pt x="691794" y="475780"/>
                </a:lnTo>
                <a:lnTo>
                  <a:pt x="712241" y="516585"/>
                </a:lnTo>
                <a:lnTo>
                  <a:pt x="743026" y="523087"/>
                </a:lnTo>
                <a:lnTo>
                  <a:pt x="759574" y="523087"/>
                </a:lnTo>
                <a:lnTo>
                  <a:pt x="761949" y="525665"/>
                </a:lnTo>
                <a:lnTo>
                  <a:pt x="761949" y="550468"/>
                </a:lnTo>
                <a:lnTo>
                  <a:pt x="761161" y="552450"/>
                </a:lnTo>
                <a:lnTo>
                  <a:pt x="759599" y="553745"/>
                </a:lnTo>
                <a:lnTo>
                  <a:pt x="758037" y="555002"/>
                </a:lnTo>
                <a:lnTo>
                  <a:pt x="755167" y="555625"/>
                </a:lnTo>
                <a:lnTo>
                  <a:pt x="693445" y="555625"/>
                </a:lnTo>
                <a:lnTo>
                  <a:pt x="693445" y="592924"/>
                </a:lnTo>
                <a:lnTo>
                  <a:pt x="747788" y="592924"/>
                </a:lnTo>
                <a:lnTo>
                  <a:pt x="759942" y="592201"/>
                </a:lnTo>
                <a:lnTo>
                  <a:pt x="794346" y="574725"/>
                </a:lnTo>
                <a:lnTo>
                  <a:pt x="802538" y="546239"/>
                </a:lnTo>
                <a:lnTo>
                  <a:pt x="802538" y="531850"/>
                </a:lnTo>
                <a:close/>
              </a:path>
              <a:path w="11530330" h="593089">
                <a:moveTo>
                  <a:pt x="981202" y="355422"/>
                </a:moveTo>
                <a:lnTo>
                  <a:pt x="925906" y="355422"/>
                </a:lnTo>
                <a:lnTo>
                  <a:pt x="917498" y="356146"/>
                </a:lnTo>
                <a:lnTo>
                  <a:pt x="886637" y="388213"/>
                </a:lnTo>
                <a:lnTo>
                  <a:pt x="885939" y="397256"/>
                </a:lnTo>
                <a:lnTo>
                  <a:pt x="885939" y="419468"/>
                </a:lnTo>
                <a:lnTo>
                  <a:pt x="858723" y="419468"/>
                </a:lnTo>
                <a:lnTo>
                  <a:pt x="858723" y="456768"/>
                </a:lnTo>
                <a:lnTo>
                  <a:pt x="885939" y="456768"/>
                </a:lnTo>
                <a:lnTo>
                  <a:pt x="885939" y="555625"/>
                </a:lnTo>
                <a:lnTo>
                  <a:pt x="858723" y="555625"/>
                </a:lnTo>
                <a:lnTo>
                  <a:pt x="858723" y="592924"/>
                </a:lnTo>
                <a:lnTo>
                  <a:pt x="965161" y="592924"/>
                </a:lnTo>
                <a:lnTo>
                  <a:pt x="965161" y="555625"/>
                </a:lnTo>
                <a:lnTo>
                  <a:pt x="926452" y="555625"/>
                </a:lnTo>
                <a:lnTo>
                  <a:pt x="926452" y="456768"/>
                </a:lnTo>
                <a:lnTo>
                  <a:pt x="977988" y="456768"/>
                </a:lnTo>
                <a:lnTo>
                  <a:pt x="977988" y="419468"/>
                </a:lnTo>
                <a:lnTo>
                  <a:pt x="926452" y="419468"/>
                </a:lnTo>
                <a:lnTo>
                  <a:pt x="926452" y="394919"/>
                </a:lnTo>
                <a:lnTo>
                  <a:pt x="926795" y="394233"/>
                </a:lnTo>
                <a:lnTo>
                  <a:pt x="927468" y="393661"/>
                </a:lnTo>
                <a:lnTo>
                  <a:pt x="928141" y="393039"/>
                </a:lnTo>
                <a:lnTo>
                  <a:pt x="929322" y="392722"/>
                </a:lnTo>
                <a:lnTo>
                  <a:pt x="981202" y="392722"/>
                </a:lnTo>
                <a:lnTo>
                  <a:pt x="981202" y="355422"/>
                </a:lnTo>
                <a:close/>
              </a:path>
              <a:path w="11530330" h="593089">
                <a:moveTo>
                  <a:pt x="1164386" y="557187"/>
                </a:moveTo>
                <a:lnTo>
                  <a:pt x="1155522" y="557187"/>
                </a:lnTo>
                <a:lnTo>
                  <a:pt x="1150658" y="556907"/>
                </a:lnTo>
                <a:lnTo>
                  <a:pt x="1148880" y="555752"/>
                </a:lnTo>
                <a:lnTo>
                  <a:pt x="1148791" y="555625"/>
                </a:lnTo>
                <a:lnTo>
                  <a:pt x="1148435" y="555053"/>
                </a:lnTo>
                <a:lnTo>
                  <a:pt x="1148435" y="517613"/>
                </a:lnTo>
                <a:lnTo>
                  <a:pt x="1148435" y="477342"/>
                </a:lnTo>
                <a:lnTo>
                  <a:pt x="1133106" y="433539"/>
                </a:lnTo>
                <a:lnTo>
                  <a:pt x="1087285" y="419468"/>
                </a:lnTo>
                <a:lnTo>
                  <a:pt x="1034173" y="419468"/>
                </a:lnTo>
                <a:lnTo>
                  <a:pt x="1034173" y="456768"/>
                </a:lnTo>
                <a:lnTo>
                  <a:pt x="1096695" y="456768"/>
                </a:lnTo>
                <a:lnTo>
                  <a:pt x="1101128" y="457974"/>
                </a:lnTo>
                <a:lnTo>
                  <a:pt x="1103782" y="460375"/>
                </a:lnTo>
                <a:lnTo>
                  <a:pt x="1106487" y="462775"/>
                </a:lnTo>
                <a:lnTo>
                  <a:pt x="1107846" y="466293"/>
                </a:lnTo>
                <a:lnTo>
                  <a:pt x="1107846" y="480314"/>
                </a:lnTo>
                <a:lnTo>
                  <a:pt x="1107846" y="517613"/>
                </a:lnTo>
                <a:lnTo>
                  <a:pt x="1107808" y="549948"/>
                </a:lnTo>
                <a:lnTo>
                  <a:pt x="1107452" y="552234"/>
                </a:lnTo>
                <a:lnTo>
                  <a:pt x="1105890" y="554939"/>
                </a:lnTo>
                <a:lnTo>
                  <a:pt x="1103591" y="555625"/>
                </a:lnTo>
                <a:lnTo>
                  <a:pt x="1067549" y="555625"/>
                </a:lnTo>
                <a:lnTo>
                  <a:pt x="1065072" y="555002"/>
                </a:lnTo>
                <a:lnTo>
                  <a:pt x="1063815" y="553745"/>
                </a:lnTo>
                <a:lnTo>
                  <a:pt x="1062570" y="552450"/>
                </a:lnTo>
                <a:lnTo>
                  <a:pt x="1061935" y="549948"/>
                </a:lnTo>
                <a:lnTo>
                  <a:pt x="1061935" y="526503"/>
                </a:lnTo>
                <a:lnTo>
                  <a:pt x="1063091" y="523481"/>
                </a:lnTo>
                <a:lnTo>
                  <a:pt x="1065377" y="521131"/>
                </a:lnTo>
                <a:lnTo>
                  <a:pt x="1067727" y="518795"/>
                </a:lnTo>
                <a:lnTo>
                  <a:pt x="1070749" y="517613"/>
                </a:lnTo>
                <a:lnTo>
                  <a:pt x="1107846" y="517613"/>
                </a:lnTo>
                <a:lnTo>
                  <a:pt x="1107846" y="480314"/>
                </a:lnTo>
                <a:lnTo>
                  <a:pt x="1074762" y="480314"/>
                </a:lnTo>
                <a:lnTo>
                  <a:pt x="1051382" y="483844"/>
                </a:lnTo>
                <a:lnTo>
                  <a:pt x="1034694" y="494398"/>
                </a:lnTo>
                <a:lnTo>
                  <a:pt x="1024674" y="511987"/>
                </a:lnTo>
                <a:lnTo>
                  <a:pt x="1021346" y="536613"/>
                </a:lnTo>
                <a:lnTo>
                  <a:pt x="1021346" y="543039"/>
                </a:lnTo>
                <a:lnTo>
                  <a:pt x="1034491" y="581355"/>
                </a:lnTo>
                <a:lnTo>
                  <a:pt x="1074458" y="592924"/>
                </a:lnTo>
                <a:lnTo>
                  <a:pt x="1113320" y="592924"/>
                </a:lnTo>
                <a:lnTo>
                  <a:pt x="1119860" y="589902"/>
                </a:lnTo>
                <a:lnTo>
                  <a:pt x="1122629" y="583857"/>
                </a:lnTo>
                <a:lnTo>
                  <a:pt x="1122057" y="585520"/>
                </a:lnTo>
                <a:lnTo>
                  <a:pt x="1123848" y="587451"/>
                </a:lnTo>
                <a:lnTo>
                  <a:pt x="1132243" y="591832"/>
                </a:lnTo>
                <a:lnTo>
                  <a:pt x="1136281" y="592924"/>
                </a:lnTo>
                <a:lnTo>
                  <a:pt x="1164386" y="592924"/>
                </a:lnTo>
                <a:lnTo>
                  <a:pt x="1164386" y="583857"/>
                </a:lnTo>
                <a:lnTo>
                  <a:pt x="1164386" y="557187"/>
                </a:lnTo>
                <a:close/>
              </a:path>
              <a:path w="11530330" h="593089">
                <a:moveTo>
                  <a:pt x="1320368" y="419468"/>
                </a:moveTo>
                <a:lnTo>
                  <a:pt x="1272425" y="419468"/>
                </a:lnTo>
                <a:lnTo>
                  <a:pt x="1258112" y="420357"/>
                </a:lnTo>
                <a:lnTo>
                  <a:pt x="1219923" y="441540"/>
                </a:lnTo>
                <a:lnTo>
                  <a:pt x="1211351" y="477342"/>
                </a:lnTo>
                <a:lnTo>
                  <a:pt x="1211351" y="535051"/>
                </a:lnTo>
                <a:lnTo>
                  <a:pt x="1226451" y="579081"/>
                </a:lnTo>
                <a:lnTo>
                  <a:pt x="1272425" y="592924"/>
                </a:lnTo>
                <a:lnTo>
                  <a:pt x="1320368" y="592924"/>
                </a:lnTo>
                <a:lnTo>
                  <a:pt x="1320368" y="555625"/>
                </a:lnTo>
                <a:lnTo>
                  <a:pt x="1263015" y="555625"/>
                </a:lnTo>
                <a:lnTo>
                  <a:pt x="1258557" y="554418"/>
                </a:lnTo>
                <a:lnTo>
                  <a:pt x="1255852" y="552030"/>
                </a:lnTo>
                <a:lnTo>
                  <a:pt x="1253185" y="549630"/>
                </a:lnTo>
                <a:lnTo>
                  <a:pt x="1251864" y="546112"/>
                </a:lnTo>
                <a:lnTo>
                  <a:pt x="1251864" y="466293"/>
                </a:lnTo>
                <a:lnTo>
                  <a:pt x="1253185" y="462775"/>
                </a:lnTo>
                <a:lnTo>
                  <a:pt x="1258557" y="457974"/>
                </a:lnTo>
                <a:lnTo>
                  <a:pt x="1263015" y="456768"/>
                </a:lnTo>
                <a:lnTo>
                  <a:pt x="1320368" y="456768"/>
                </a:lnTo>
                <a:lnTo>
                  <a:pt x="1320368" y="419468"/>
                </a:lnTo>
                <a:close/>
              </a:path>
              <a:path w="11530330" h="593089">
                <a:moveTo>
                  <a:pt x="1497850" y="419468"/>
                </a:moveTo>
                <a:lnTo>
                  <a:pt x="1451089" y="419468"/>
                </a:lnTo>
                <a:lnTo>
                  <a:pt x="1451089" y="381000"/>
                </a:lnTo>
                <a:lnTo>
                  <a:pt x="1410500" y="381000"/>
                </a:lnTo>
                <a:lnTo>
                  <a:pt x="1410500" y="419468"/>
                </a:lnTo>
                <a:lnTo>
                  <a:pt x="1380070" y="419468"/>
                </a:lnTo>
                <a:lnTo>
                  <a:pt x="1380070" y="456768"/>
                </a:lnTo>
                <a:lnTo>
                  <a:pt x="1410500" y="456768"/>
                </a:lnTo>
                <a:lnTo>
                  <a:pt x="1410500" y="547801"/>
                </a:lnTo>
                <a:lnTo>
                  <a:pt x="1411147" y="557225"/>
                </a:lnTo>
                <a:lnTo>
                  <a:pt x="1433601" y="589762"/>
                </a:lnTo>
                <a:lnTo>
                  <a:pt x="1450771" y="592924"/>
                </a:lnTo>
                <a:lnTo>
                  <a:pt x="1497850" y="592924"/>
                </a:lnTo>
                <a:lnTo>
                  <a:pt x="1497850" y="555625"/>
                </a:lnTo>
                <a:lnTo>
                  <a:pt x="1455496" y="555625"/>
                </a:lnTo>
                <a:lnTo>
                  <a:pt x="1453349" y="555256"/>
                </a:lnTo>
                <a:lnTo>
                  <a:pt x="1452410" y="554532"/>
                </a:lnTo>
                <a:lnTo>
                  <a:pt x="1451533" y="553745"/>
                </a:lnTo>
                <a:lnTo>
                  <a:pt x="1451089" y="552056"/>
                </a:lnTo>
                <a:lnTo>
                  <a:pt x="1451089" y="456768"/>
                </a:lnTo>
                <a:lnTo>
                  <a:pt x="1497850" y="456768"/>
                </a:lnTo>
                <a:lnTo>
                  <a:pt x="1497850" y="419468"/>
                </a:lnTo>
                <a:close/>
              </a:path>
              <a:path w="11530330" h="593089">
                <a:moveTo>
                  <a:pt x="1633575" y="355422"/>
                </a:moveTo>
                <a:lnTo>
                  <a:pt x="1589862" y="355422"/>
                </a:lnTo>
                <a:lnTo>
                  <a:pt x="1589862" y="397497"/>
                </a:lnTo>
                <a:lnTo>
                  <a:pt x="1633575" y="397497"/>
                </a:lnTo>
                <a:lnTo>
                  <a:pt x="1633575" y="355422"/>
                </a:lnTo>
                <a:close/>
              </a:path>
              <a:path w="11530330" h="593089">
                <a:moveTo>
                  <a:pt x="1679409" y="555625"/>
                </a:moveTo>
                <a:lnTo>
                  <a:pt x="1632013" y="555625"/>
                </a:lnTo>
                <a:lnTo>
                  <a:pt x="1632013" y="419468"/>
                </a:lnTo>
                <a:lnTo>
                  <a:pt x="1544421" y="419468"/>
                </a:lnTo>
                <a:lnTo>
                  <a:pt x="1544421" y="456768"/>
                </a:lnTo>
                <a:lnTo>
                  <a:pt x="1591500" y="456768"/>
                </a:lnTo>
                <a:lnTo>
                  <a:pt x="1591500" y="592924"/>
                </a:lnTo>
                <a:lnTo>
                  <a:pt x="1679409" y="592924"/>
                </a:lnTo>
                <a:lnTo>
                  <a:pt x="1679409" y="555625"/>
                </a:lnTo>
                <a:close/>
              </a:path>
              <a:path w="11530330" h="593089">
                <a:moveTo>
                  <a:pt x="1851101" y="477342"/>
                </a:moveTo>
                <a:lnTo>
                  <a:pt x="1835772" y="433539"/>
                </a:lnTo>
                <a:lnTo>
                  <a:pt x="1810600" y="421716"/>
                </a:lnTo>
                <a:lnTo>
                  <a:pt x="1810600" y="466293"/>
                </a:lnTo>
                <a:lnTo>
                  <a:pt x="1810600" y="546112"/>
                </a:lnTo>
                <a:lnTo>
                  <a:pt x="1809242" y="549630"/>
                </a:lnTo>
                <a:lnTo>
                  <a:pt x="1806524" y="552030"/>
                </a:lnTo>
                <a:lnTo>
                  <a:pt x="1803869" y="554418"/>
                </a:lnTo>
                <a:lnTo>
                  <a:pt x="1799412" y="555625"/>
                </a:lnTo>
                <a:lnTo>
                  <a:pt x="1769986" y="555625"/>
                </a:lnTo>
                <a:lnTo>
                  <a:pt x="1765515" y="554418"/>
                </a:lnTo>
                <a:lnTo>
                  <a:pt x="1762810" y="552030"/>
                </a:lnTo>
                <a:lnTo>
                  <a:pt x="1760156" y="549630"/>
                </a:lnTo>
                <a:lnTo>
                  <a:pt x="1758823" y="546112"/>
                </a:lnTo>
                <a:lnTo>
                  <a:pt x="1758823" y="466293"/>
                </a:lnTo>
                <a:lnTo>
                  <a:pt x="1760156" y="462775"/>
                </a:lnTo>
                <a:lnTo>
                  <a:pt x="1762810" y="460375"/>
                </a:lnTo>
                <a:lnTo>
                  <a:pt x="1765515" y="457974"/>
                </a:lnTo>
                <a:lnTo>
                  <a:pt x="1769986" y="456768"/>
                </a:lnTo>
                <a:lnTo>
                  <a:pt x="1799412" y="456768"/>
                </a:lnTo>
                <a:lnTo>
                  <a:pt x="1803869" y="457974"/>
                </a:lnTo>
                <a:lnTo>
                  <a:pt x="1806524" y="460375"/>
                </a:lnTo>
                <a:lnTo>
                  <a:pt x="1809242" y="462775"/>
                </a:lnTo>
                <a:lnTo>
                  <a:pt x="1810600" y="466293"/>
                </a:lnTo>
                <a:lnTo>
                  <a:pt x="1810600" y="421716"/>
                </a:lnTo>
                <a:lnTo>
                  <a:pt x="1804250" y="420357"/>
                </a:lnTo>
                <a:lnTo>
                  <a:pt x="1789950" y="419468"/>
                </a:lnTo>
                <a:lnTo>
                  <a:pt x="1779397" y="419468"/>
                </a:lnTo>
                <a:lnTo>
                  <a:pt x="1733638" y="433539"/>
                </a:lnTo>
                <a:lnTo>
                  <a:pt x="1718310" y="477342"/>
                </a:lnTo>
                <a:lnTo>
                  <a:pt x="1718310" y="535051"/>
                </a:lnTo>
                <a:lnTo>
                  <a:pt x="1733638" y="578929"/>
                </a:lnTo>
                <a:lnTo>
                  <a:pt x="1779397" y="592924"/>
                </a:lnTo>
                <a:lnTo>
                  <a:pt x="1789950" y="592924"/>
                </a:lnTo>
                <a:lnTo>
                  <a:pt x="1835772" y="578929"/>
                </a:lnTo>
                <a:lnTo>
                  <a:pt x="1848535" y="555625"/>
                </a:lnTo>
                <a:lnTo>
                  <a:pt x="1850136" y="548970"/>
                </a:lnTo>
                <a:lnTo>
                  <a:pt x="1851101" y="535051"/>
                </a:lnTo>
                <a:lnTo>
                  <a:pt x="1851101" y="477342"/>
                </a:lnTo>
                <a:close/>
              </a:path>
              <a:path w="11530330" h="593089">
                <a:moveTo>
                  <a:pt x="2023033" y="477342"/>
                </a:moveTo>
                <a:lnTo>
                  <a:pt x="2022119" y="463461"/>
                </a:lnTo>
                <a:lnTo>
                  <a:pt x="2020570" y="456768"/>
                </a:lnTo>
                <a:lnTo>
                  <a:pt x="2019376" y="451535"/>
                </a:lnTo>
                <a:lnTo>
                  <a:pt x="1990280" y="422998"/>
                </a:lnTo>
                <a:lnTo>
                  <a:pt x="1965159" y="419468"/>
                </a:lnTo>
                <a:lnTo>
                  <a:pt x="1938477" y="419468"/>
                </a:lnTo>
                <a:lnTo>
                  <a:pt x="1931174" y="421690"/>
                </a:lnTo>
                <a:lnTo>
                  <a:pt x="1928571" y="426123"/>
                </a:lnTo>
                <a:lnTo>
                  <a:pt x="1931454" y="419468"/>
                </a:lnTo>
                <a:lnTo>
                  <a:pt x="1892515" y="419468"/>
                </a:lnTo>
                <a:lnTo>
                  <a:pt x="1892515" y="592924"/>
                </a:lnTo>
                <a:lnTo>
                  <a:pt x="1933105" y="592924"/>
                </a:lnTo>
                <a:lnTo>
                  <a:pt x="1933105" y="465226"/>
                </a:lnTo>
                <a:lnTo>
                  <a:pt x="1934197" y="462775"/>
                </a:lnTo>
                <a:lnTo>
                  <a:pt x="1938578" y="457974"/>
                </a:lnTo>
                <a:lnTo>
                  <a:pt x="1942198" y="456768"/>
                </a:lnTo>
                <a:lnTo>
                  <a:pt x="1972957" y="456768"/>
                </a:lnTo>
                <a:lnTo>
                  <a:pt x="1976450" y="458000"/>
                </a:lnTo>
                <a:lnTo>
                  <a:pt x="1978850" y="460451"/>
                </a:lnTo>
                <a:lnTo>
                  <a:pt x="1981301" y="462902"/>
                </a:lnTo>
                <a:lnTo>
                  <a:pt x="1982533" y="466394"/>
                </a:lnTo>
                <a:lnTo>
                  <a:pt x="1982533" y="592924"/>
                </a:lnTo>
                <a:lnTo>
                  <a:pt x="2023033" y="592924"/>
                </a:lnTo>
                <a:lnTo>
                  <a:pt x="2023033" y="477342"/>
                </a:lnTo>
                <a:close/>
              </a:path>
              <a:path w="11530330" h="593089">
                <a:moveTo>
                  <a:pt x="10313975" y="38468"/>
                </a:moveTo>
                <a:lnTo>
                  <a:pt x="10266032" y="38468"/>
                </a:lnTo>
                <a:lnTo>
                  <a:pt x="10251719" y="39357"/>
                </a:lnTo>
                <a:lnTo>
                  <a:pt x="10213530" y="60540"/>
                </a:lnTo>
                <a:lnTo>
                  <a:pt x="10204958" y="96342"/>
                </a:lnTo>
                <a:lnTo>
                  <a:pt x="10204958" y="154051"/>
                </a:lnTo>
                <a:lnTo>
                  <a:pt x="10220046" y="198081"/>
                </a:lnTo>
                <a:lnTo>
                  <a:pt x="10266032" y="211924"/>
                </a:lnTo>
                <a:lnTo>
                  <a:pt x="10313975" y="211924"/>
                </a:lnTo>
                <a:lnTo>
                  <a:pt x="10313975" y="174625"/>
                </a:lnTo>
                <a:lnTo>
                  <a:pt x="10256622" y="174625"/>
                </a:lnTo>
                <a:lnTo>
                  <a:pt x="10252164" y="173418"/>
                </a:lnTo>
                <a:lnTo>
                  <a:pt x="10249459" y="171030"/>
                </a:lnTo>
                <a:lnTo>
                  <a:pt x="10246792" y="168630"/>
                </a:lnTo>
                <a:lnTo>
                  <a:pt x="10245471" y="165112"/>
                </a:lnTo>
                <a:lnTo>
                  <a:pt x="10245471" y="85293"/>
                </a:lnTo>
                <a:lnTo>
                  <a:pt x="10246792" y="81775"/>
                </a:lnTo>
                <a:lnTo>
                  <a:pt x="10252164" y="76974"/>
                </a:lnTo>
                <a:lnTo>
                  <a:pt x="10256622" y="75768"/>
                </a:lnTo>
                <a:lnTo>
                  <a:pt x="10313975" y="75768"/>
                </a:lnTo>
                <a:lnTo>
                  <a:pt x="10313975" y="38468"/>
                </a:lnTo>
                <a:close/>
              </a:path>
              <a:path w="11530330" h="593089">
                <a:moveTo>
                  <a:pt x="10495915" y="38468"/>
                </a:moveTo>
                <a:lnTo>
                  <a:pt x="10455402" y="38468"/>
                </a:lnTo>
                <a:lnTo>
                  <a:pt x="10455326" y="165011"/>
                </a:lnTo>
                <a:lnTo>
                  <a:pt x="10455148" y="166801"/>
                </a:lnTo>
                <a:lnTo>
                  <a:pt x="10453954" y="169151"/>
                </a:lnTo>
                <a:lnTo>
                  <a:pt x="10451808" y="171335"/>
                </a:lnTo>
                <a:lnTo>
                  <a:pt x="10449725" y="173532"/>
                </a:lnTo>
                <a:lnTo>
                  <a:pt x="10446207" y="174625"/>
                </a:lnTo>
                <a:lnTo>
                  <a:pt x="10419296" y="174625"/>
                </a:lnTo>
                <a:lnTo>
                  <a:pt x="10415778" y="173393"/>
                </a:lnTo>
                <a:lnTo>
                  <a:pt x="10413327" y="170942"/>
                </a:lnTo>
                <a:lnTo>
                  <a:pt x="10410927" y="168503"/>
                </a:lnTo>
                <a:lnTo>
                  <a:pt x="10409733" y="165011"/>
                </a:lnTo>
                <a:lnTo>
                  <a:pt x="10409733" y="38468"/>
                </a:lnTo>
                <a:lnTo>
                  <a:pt x="10369220" y="38468"/>
                </a:lnTo>
                <a:lnTo>
                  <a:pt x="10369220" y="154051"/>
                </a:lnTo>
                <a:lnTo>
                  <a:pt x="10370134" y="167944"/>
                </a:lnTo>
                <a:lnTo>
                  <a:pt x="10392067" y="204012"/>
                </a:lnTo>
                <a:lnTo>
                  <a:pt x="10427094" y="211924"/>
                </a:lnTo>
                <a:lnTo>
                  <a:pt x="10449458" y="211924"/>
                </a:lnTo>
                <a:lnTo>
                  <a:pt x="10456710" y="209715"/>
                </a:lnTo>
                <a:lnTo>
                  <a:pt x="10459783" y="205282"/>
                </a:lnTo>
                <a:lnTo>
                  <a:pt x="10456964" y="211924"/>
                </a:lnTo>
                <a:lnTo>
                  <a:pt x="10495915" y="211924"/>
                </a:lnTo>
                <a:lnTo>
                  <a:pt x="10495915" y="205282"/>
                </a:lnTo>
                <a:lnTo>
                  <a:pt x="10495915" y="174625"/>
                </a:lnTo>
                <a:lnTo>
                  <a:pt x="10495915" y="38468"/>
                </a:lnTo>
                <a:close/>
              </a:path>
              <a:path w="11530330" h="593089">
                <a:moveTo>
                  <a:pt x="10660888" y="150850"/>
                </a:moveTo>
                <a:lnTo>
                  <a:pt x="10640301" y="109791"/>
                </a:lnTo>
                <a:lnTo>
                  <a:pt x="10610291" y="102831"/>
                </a:lnTo>
                <a:lnTo>
                  <a:pt x="10596499" y="102831"/>
                </a:lnTo>
                <a:lnTo>
                  <a:pt x="10594315" y="102235"/>
                </a:lnTo>
                <a:lnTo>
                  <a:pt x="10591394" y="99834"/>
                </a:lnTo>
                <a:lnTo>
                  <a:pt x="10590657" y="97853"/>
                </a:lnTo>
                <a:lnTo>
                  <a:pt x="10590657" y="81038"/>
                </a:lnTo>
                <a:lnTo>
                  <a:pt x="10591521" y="79108"/>
                </a:lnTo>
                <a:lnTo>
                  <a:pt x="10595013" y="76454"/>
                </a:lnTo>
                <a:lnTo>
                  <a:pt x="10597833" y="75768"/>
                </a:lnTo>
                <a:lnTo>
                  <a:pt x="10654475" y="75768"/>
                </a:lnTo>
                <a:lnTo>
                  <a:pt x="10654475" y="38468"/>
                </a:lnTo>
                <a:lnTo>
                  <a:pt x="10604894" y="38468"/>
                </a:lnTo>
                <a:lnTo>
                  <a:pt x="10592626" y="39179"/>
                </a:lnTo>
                <a:lnTo>
                  <a:pt x="10558247" y="56070"/>
                </a:lnTo>
                <a:lnTo>
                  <a:pt x="10550157" y="85471"/>
                </a:lnTo>
                <a:lnTo>
                  <a:pt x="10550157" y="94780"/>
                </a:lnTo>
                <a:lnTo>
                  <a:pt x="10570591" y="135585"/>
                </a:lnTo>
                <a:lnTo>
                  <a:pt x="10601376" y="142087"/>
                </a:lnTo>
                <a:lnTo>
                  <a:pt x="10617937" y="142087"/>
                </a:lnTo>
                <a:lnTo>
                  <a:pt x="10620299" y="144665"/>
                </a:lnTo>
                <a:lnTo>
                  <a:pt x="10620299" y="169468"/>
                </a:lnTo>
                <a:lnTo>
                  <a:pt x="10619524" y="171450"/>
                </a:lnTo>
                <a:lnTo>
                  <a:pt x="10617962" y="172745"/>
                </a:lnTo>
                <a:lnTo>
                  <a:pt x="10616387" y="174002"/>
                </a:lnTo>
                <a:lnTo>
                  <a:pt x="10613517" y="174625"/>
                </a:lnTo>
                <a:lnTo>
                  <a:pt x="10551795" y="174625"/>
                </a:lnTo>
                <a:lnTo>
                  <a:pt x="10551795" y="211924"/>
                </a:lnTo>
                <a:lnTo>
                  <a:pt x="10606151" y="211924"/>
                </a:lnTo>
                <a:lnTo>
                  <a:pt x="10618305" y="211201"/>
                </a:lnTo>
                <a:lnTo>
                  <a:pt x="10652697" y="193725"/>
                </a:lnTo>
                <a:lnTo>
                  <a:pt x="10660888" y="165239"/>
                </a:lnTo>
                <a:lnTo>
                  <a:pt x="10660888" y="150850"/>
                </a:lnTo>
                <a:close/>
              </a:path>
              <a:path w="11530330" h="593089">
                <a:moveTo>
                  <a:pt x="10837316" y="38468"/>
                </a:moveTo>
                <a:lnTo>
                  <a:pt x="10790580" y="38468"/>
                </a:lnTo>
                <a:lnTo>
                  <a:pt x="10790580" y="0"/>
                </a:lnTo>
                <a:lnTo>
                  <a:pt x="10750004" y="0"/>
                </a:lnTo>
                <a:lnTo>
                  <a:pt x="10750004" y="38468"/>
                </a:lnTo>
                <a:lnTo>
                  <a:pt x="10719587" y="38468"/>
                </a:lnTo>
                <a:lnTo>
                  <a:pt x="10719587" y="75768"/>
                </a:lnTo>
                <a:lnTo>
                  <a:pt x="10750004" y="75768"/>
                </a:lnTo>
                <a:lnTo>
                  <a:pt x="10750004" y="166801"/>
                </a:lnTo>
                <a:lnTo>
                  <a:pt x="10750652" y="176225"/>
                </a:lnTo>
                <a:lnTo>
                  <a:pt x="10773118" y="208762"/>
                </a:lnTo>
                <a:lnTo>
                  <a:pt x="10790326" y="211924"/>
                </a:lnTo>
                <a:lnTo>
                  <a:pt x="10837316" y="211924"/>
                </a:lnTo>
                <a:lnTo>
                  <a:pt x="10837316" y="174625"/>
                </a:lnTo>
                <a:lnTo>
                  <a:pt x="10795025" y="174625"/>
                </a:lnTo>
                <a:lnTo>
                  <a:pt x="10792866" y="174256"/>
                </a:lnTo>
                <a:lnTo>
                  <a:pt x="10791977" y="173532"/>
                </a:lnTo>
                <a:lnTo>
                  <a:pt x="10791088" y="172745"/>
                </a:lnTo>
                <a:lnTo>
                  <a:pt x="10790580" y="171056"/>
                </a:lnTo>
                <a:lnTo>
                  <a:pt x="10790580" y="75768"/>
                </a:lnTo>
                <a:lnTo>
                  <a:pt x="10837316" y="75768"/>
                </a:lnTo>
                <a:lnTo>
                  <a:pt x="10837316" y="38468"/>
                </a:lnTo>
                <a:close/>
              </a:path>
              <a:path w="11530330" h="593089">
                <a:moveTo>
                  <a:pt x="11017656" y="96342"/>
                </a:moveTo>
                <a:lnTo>
                  <a:pt x="11002289" y="52539"/>
                </a:lnTo>
                <a:lnTo>
                  <a:pt x="10977143" y="40716"/>
                </a:lnTo>
                <a:lnTo>
                  <a:pt x="10977143" y="85293"/>
                </a:lnTo>
                <a:lnTo>
                  <a:pt x="10977143" y="165112"/>
                </a:lnTo>
                <a:lnTo>
                  <a:pt x="10975746" y="168630"/>
                </a:lnTo>
                <a:lnTo>
                  <a:pt x="10970412" y="173418"/>
                </a:lnTo>
                <a:lnTo>
                  <a:pt x="10965967" y="174625"/>
                </a:lnTo>
                <a:lnTo>
                  <a:pt x="10936503" y="174625"/>
                </a:lnTo>
                <a:lnTo>
                  <a:pt x="10932058" y="173418"/>
                </a:lnTo>
                <a:lnTo>
                  <a:pt x="10926724" y="168630"/>
                </a:lnTo>
                <a:lnTo>
                  <a:pt x="10925327" y="165112"/>
                </a:lnTo>
                <a:lnTo>
                  <a:pt x="10925327" y="85293"/>
                </a:lnTo>
                <a:lnTo>
                  <a:pt x="10926724" y="81775"/>
                </a:lnTo>
                <a:lnTo>
                  <a:pt x="10932058" y="76974"/>
                </a:lnTo>
                <a:lnTo>
                  <a:pt x="10936503" y="75768"/>
                </a:lnTo>
                <a:lnTo>
                  <a:pt x="10965967" y="75768"/>
                </a:lnTo>
                <a:lnTo>
                  <a:pt x="10970412" y="76974"/>
                </a:lnTo>
                <a:lnTo>
                  <a:pt x="10975746" y="81775"/>
                </a:lnTo>
                <a:lnTo>
                  <a:pt x="10977143" y="85293"/>
                </a:lnTo>
                <a:lnTo>
                  <a:pt x="10977143" y="40716"/>
                </a:lnTo>
                <a:lnTo>
                  <a:pt x="10970793" y="39357"/>
                </a:lnTo>
                <a:lnTo>
                  <a:pt x="10956442" y="38468"/>
                </a:lnTo>
                <a:lnTo>
                  <a:pt x="10945901" y="38468"/>
                </a:lnTo>
                <a:lnTo>
                  <a:pt x="10900181" y="52539"/>
                </a:lnTo>
                <a:lnTo>
                  <a:pt x="10884814" y="96342"/>
                </a:lnTo>
                <a:lnTo>
                  <a:pt x="10884814" y="154051"/>
                </a:lnTo>
                <a:lnTo>
                  <a:pt x="10900181" y="197929"/>
                </a:lnTo>
                <a:lnTo>
                  <a:pt x="10945901" y="211924"/>
                </a:lnTo>
                <a:lnTo>
                  <a:pt x="10956442" y="211924"/>
                </a:lnTo>
                <a:lnTo>
                  <a:pt x="11002289" y="197929"/>
                </a:lnTo>
                <a:lnTo>
                  <a:pt x="11015091" y="174625"/>
                </a:lnTo>
                <a:lnTo>
                  <a:pt x="11016691" y="167970"/>
                </a:lnTo>
                <a:lnTo>
                  <a:pt x="11017656" y="154051"/>
                </a:lnTo>
                <a:lnTo>
                  <a:pt x="11017656" y="96342"/>
                </a:lnTo>
                <a:close/>
              </a:path>
              <a:path w="11530330" h="593089">
                <a:moveTo>
                  <a:pt x="11203711" y="90322"/>
                </a:moveTo>
                <a:lnTo>
                  <a:pt x="11203013" y="77330"/>
                </a:lnTo>
                <a:lnTo>
                  <a:pt x="11202226" y="73190"/>
                </a:lnTo>
                <a:lnTo>
                  <a:pt x="11200930" y="66357"/>
                </a:lnTo>
                <a:lnTo>
                  <a:pt x="11197438" y="57391"/>
                </a:lnTo>
                <a:lnTo>
                  <a:pt x="11192535" y="50431"/>
                </a:lnTo>
                <a:lnTo>
                  <a:pt x="11188522" y="47078"/>
                </a:lnTo>
                <a:lnTo>
                  <a:pt x="11186274" y="45199"/>
                </a:lnTo>
                <a:lnTo>
                  <a:pt x="11178565" y="41465"/>
                </a:lnTo>
                <a:lnTo>
                  <a:pt x="11169421" y="39217"/>
                </a:lnTo>
                <a:lnTo>
                  <a:pt x="11158880" y="38468"/>
                </a:lnTo>
                <a:lnTo>
                  <a:pt x="11157102" y="38468"/>
                </a:lnTo>
                <a:lnTo>
                  <a:pt x="11147666" y="39014"/>
                </a:lnTo>
                <a:lnTo>
                  <a:pt x="11139932" y="40627"/>
                </a:lnTo>
                <a:lnTo>
                  <a:pt x="11133900" y="43319"/>
                </a:lnTo>
                <a:lnTo>
                  <a:pt x="11129543" y="47078"/>
                </a:lnTo>
                <a:lnTo>
                  <a:pt x="11127270" y="45123"/>
                </a:lnTo>
                <a:lnTo>
                  <a:pt x="11125175" y="43319"/>
                </a:lnTo>
                <a:lnTo>
                  <a:pt x="11118380" y="40627"/>
                </a:lnTo>
                <a:lnTo>
                  <a:pt x="11109122" y="39014"/>
                </a:lnTo>
                <a:lnTo>
                  <a:pt x="11097412" y="38468"/>
                </a:lnTo>
                <a:lnTo>
                  <a:pt x="11086236" y="38468"/>
                </a:lnTo>
                <a:lnTo>
                  <a:pt x="11081334" y="40411"/>
                </a:lnTo>
                <a:lnTo>
                  <a:pt x="11082299" y="38468"/>
                </a:lnTo>
                <a:lnTo>
                  <a:pt x="11044961" y="38468"/>
                </a:lnTo>
                <a:lnTo>
                  <a:pt x="11044961" y="211924"/>
                </a:lnTo>
                <a:lnTo>
                  <a:pt x="11083950" y="211924"/>
                </a:lnTo>
                <a:lnTo>
                  <a:pt x="11084052" y="82270"/>
                </a:lnTo>
                <a:lnTo>
                  <a:pt x="11084077" y="81661"/>
                </a:lnTo>
                <a:lnTo>
                  <a:pt x="11084966" y="78879"/>
                </a:lnTo>
                <a:lnTo>
                  <a:pt x="11086490" y="76631"/>
                </a:lnTo>
                <a:lnTo>
                  <a:pt x="11088014" y="74333"/>
                </a:lnTo>
                <a:lnTo>
                  <a:pt x="11090808" y="73190"/>
                </a:lnTo>
                <a:lnTo>
                  <a:pt x="11099952" y="73190"/>
                </a:lnTo>
                <a:lnTo>
                  <a:pt x="11102111" y="74079"/>
                </a:lnTo>
                <a:lnTo>
                  <a:pt x="11103127" y="75857"/>
                </a:lnTo>
                <a:lnTo>
                  <a:pt x="11104169" y="77419"/>
                </a:lnTo>
                <a:lnTo>
                  <a:pt x="11104270" y="77622"/>
                </a:lnTo>
                <a:lnTo>
                  <a:pt x="11104817" y="81661"/>
                </a:lnTo>
                <a:lnTo>
                  <a:pt x="11104905" y="211924"/>
                </a:lnTo>
                <a:lnTo>
                  <a:pt x="11143894" y="211924"/>
                </a:lnTo>
                <a:lnTo>
                  <a:pt x="11143971" y="85001"/>
                </a:lnTo>
                <a:lnTo>
                  <a:pt x="11144021" y="83680"/>
                </a:lnTo>
                <a:lnTo>
                  <a:pt x="11144910" y="80175"/>
                </a:lnTo>
                <a:lnTo>
                  <a:pt x="11146473" y="77330"/>
                </a:lnTo>
                <a:lnTo>
                  <a:pt x="11147958" y="74599"/>
                </a:lnTo>
                <a:lnTo>
                  <a:pt x="11150625" y="73190"/>
                </a:lnTo>
                <a:lnTo>
                  <a:pt x="11160150" y="73190"/>
                </a:lnTo>
                <a:lnTo>
                  <a:pt x="11164849" y="211924"/>
                </a:lnTo>
                <a:lnTo>
                  <a:pt x="11203711" y="211924"/>
                </a:lnTo>
                <a:lnTo>
                  <a:pt x="11203711" y="90322"/>
                </a:lnTo>
                <a:close/>
              </a:path>
              <a:path w="11530330" h="593089">
                <a:moveTo>
                  <a:pt x="11360048" y="94780"/>
                </a:moveTo>
                <a:lnTo>
                  <a:pt x="11359198" y="82245"/>
                </a:lnTo>
                <a:lnTo>
                  <a:pt x="11358969" y="81114"/>
                </a:lnTo>
                <a:lnTo>
                  <a:pt x="11357737" y="75768"/>
                </a:lnTo>
                <a:lnTo>
                  <a:pt x="11356632" y="70929"/>
                </a:lnTo>
                <a:lnTo>
                  <a:pt x="11329886" y="42151"/>
                </a:lnTo>
                <a:lnTo>
                  <a:pt x="11320170" y="39624"/>
                </a:lnTo>
                <a:lnTo>
                  <a:pt x="11320170" y="84607"/>
                </a:lnTo>
                <a:lnTo>
                  <a:pt x="11320170" y="105727"/>
                </a:lnTo>
                <a:lnTo>
                  <a:pt x="11274831" y="105727"/>
                </a:lnTo>
                <a:lnTo>
                  <a:pt x="11274870" y="84607"/>
                </a:lnTo>
                <a:lnTo>
                  <a:pt x="11275720" y="81114"/>
                </a:lnTo>
                <a:lnTo>
                  <a:pt x="11279530" y="76847"/>
                </a:lnTo>
                <a:lnTo>
                  <a:pt x="11283213" y="75768"/>
                </a:lnTo>
                <a:lnTo>
                  <a:pt x="11311280" y="75768"/>
                </a:lnTo>
                <a:lnTo>
                  <a:pt x="11314328" y="76949"/>
                </a:lnTo>
                <a:lnTo>
                  <a:pt x="11316614" y="79298"/>
                </a:lnTo>
                <a:lnTo>
                  <a:pt x="11319027" y="81584"/>
                </a:lnTo>
                <a:lnTo>
                  <a:pt x="11320170" y="84607"/>
                </a:lnTo>
                <a:lnTo>
                  <a:pt x="11320170" y="39624"/>
                </a:lnTo>
                <a:lnTo>
                  <a:pt x="11319307" y="39395"/>
                </a:lnTo>
                <a:lnTo>
                  <a:pt x="11307216" y="38468"/>
                </a:lnTo>
                <a:lnTo>
                  <a:pt x="11292103" y="38468"/>
                </a:lnTo>
                <a:lnTo>
                  <a:pt x="11248034" y="52311"/>
                </a:lnTo>
                <a:lnTo>
                  <a:pt x="11234407" y="94780"/>
                </a:lnTo>
                <a:lnTo>
                  <a:pt x="11234318" y="154051"/>
                </a:lnTo>
                <a:lnTo>
                  <a:pt x="11235258" y="168109"/>
                </a:lnTo>
                <a:lnTo>
                  <a:pt x="11258004" y="204152"/>
                </a:lnTo>
                <a:lnTo>
                  <a:pt x="11295405" y="211924"/>
                </a:lnTo>
                <a:lnTo>
                  <a:pt x="11349761" y="211924"/>
                </a:lnTo>
                <a:lnTo>
                  <a:pt x="11349761" y="174625"/>
                </a:lnTo>
                <a:lnTo>
                  <a:pt x="11286007" y="174625"/>
                </a:lnTo>
                <a:lnTo>
                  <a:pt x="11281435" y="173418"/>
                </a:lnTo>
                <a:lnTo>
                  <a:pt x="11276101" y="168630"/>
                </a:lnTo>
                <a:lnTo>
                  <a:pt x="11274831" y="165112"/>
                </a:lnTo>
                <a:lnTo>
                  <a:pt x="11274831" y="143027"/>
                </a:lnTo>
                <a:lnTo>
                  <a:pt x="11360048" y="143027"/>
                </a:lnTo>
                <a:lnTo>
                  <a:pt x="11360048" y="105727"/>
                </a:lnTo>
                <a:lnTo>
                  <a:pt x="11360048" y="94780"/>
                </a:lnTo>
                <a:close/>
              </a:path>
              <a:path w="11530330" h="593089">
                <a:moveTo>
                  <a:pt x="11530101" y="38468"/>
                </a:moveTo>
                <a:lnTo>
                  <a:pt x="11478793" y="38468"/>
                </a:lnTo>
                <a:lnTo>
                  <a:pt x="11471681" y="40678"/>
                </a:lnTo>
                <a:lnTo>
                  <a:pt x="11468887" y="45123"/>
                </a:lnTo>
                <a:lnTo>
                  <a:pt x="11471427" y="38468"/>
                </a:lnTo>
                <a:lnTo>
                  <a:pt x="11409197" y="38468"/>
                </a:lnTo>
                <a:lnTo>
                  <a:pt x="11409197" y="75768"/>
                </a:lnTo>
                <a:lnTo>
                  <a:pt x="11432565" y="75768"/>
                </a:lnTo>
                <a:lnTo>
                  <a:pt x="11432565" y="174625"/>
                </a:lnTo>
                <a:lnTo>
                  <a:pt x="11409197" y="174625"/>
                </a:lnTo>
                <a:lnTo>
                  <a:pt x="11409197" y="211924"/>
                </a:lnTo>
                <a:lnTo>
                  <a:pt x="11508003" y="211924"/>
                </a:lnTo>
                <a:lnTo>
                  <a:pt x="11508003" y="174625"/>
                </a:lnTo>
                <a:lnTo>
                  <a:pt x="11473078" y="174625"/>
                </a:lnTo>
                <a:lnTo>
                  <a:pt x="11473078" y="90792"/>
                </a:lnTo>
                <a:lnTo>
                  <a:pt x="11473205" y="87820"/>
                </a:lnTo>
                <a:lnTo>
                  <a:pt x="11474475" y="84848"/>
                </a:lnTo>
                <a:lnTo>
                  <a:pt x="11479047" y="78905"/>
                </a:lnTo>
                <a:lnTo>
                  <a:pt x="11482603" y="77419"/>
                </a:lnTo>
                <a:lnTo>
                  <a:pt x="11530101" y="77419"/>
                </a:lnTo>
                <a:lnTo>
                  <a:pt x="11530101" y="45123"/>
                </a:lnTo>
                <a:lnTo>
                  <a:pt x="11530101" y="38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869859" y="4522921"/>
            <a:ext cx="5906135" cy="11722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1729105">
              <a:lnSpc>
                <a:spcPct val="100000"/>
              </a:lnSpc>
              <a:spcBef>
                <a:spcPts val="120"/>
              </a:spcBef>
              <a:tabLst>
                <a:tab pos="2087880" algn="l"/>
                <a:tab pos="3644265" algn="l"/>
                <a:tab pos="3990340" algn="l"/>
                <a:tab pos="4509770" algn="l"/>
                <a:tab pos="4681855" algn="l"/>
                <a:tab pos="4855210" algn="l"/>
              </a:tabLst>
            </a:pPr>
            <a:r>
              <a:rPr sz="2500" spc="60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500" spc="60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500" spc="60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5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</a:t>
            </a:r>
            <a:endParaRPr sz="2500">
              <a:latin typeface="Microsoft Sans Serif"/>
              <a:cs typeface="Microsoft Sans Serif"/>
            </a:endParaRPr>
          </a:p>
          <a:p>
            <a:pPr marL="2087880">
              <a:lnSpc>
                <a:spcPct val="100000"/>
              </a:lnSpc>
            </a:pPr>
            <a:r>
              <a:rPr sz="2500" spc="60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74" y="64869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2042" rIns="0" bIns="0" rtlCol="0">
            <a:spAutoFit/>
          </a:bodyPr>
          <a:lstStyle/>
          <a:p>
            <a:pPr marL="4707255">
              <a:lnSpc>
                <a:spcPct val="100000"/>
              </a:lnSpc>
              <a:spcBef>
                <a:spcPts val="100"/>
              </a:spcBef>
            </a:pPr>
            <a:r>
              <a:rPr spc="355" dirty="0"/>
              <a:t>Thanks!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37928" y="3638786"/>
            <a:ext cx="5812155" cy="201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  <a:tabLst>
                <a:tab pos="1156970" algn="l"/>
                <a:tab pos="2082800" algn="l"/>
                <a:tab pos="3702685" algn="l"/>
              </a:tabLst>
            </a:pPr>
            <a:r>
              <a:rPr lang="en-IN" sz="3350" spc="-2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Where to you communicate</a:t>
            </a:r>
            <a:endParaRPr sz="3350" dirty="0">
              <a:latin typeface="Microsoft Sans Serif"/>
              <a:cs typeface="Microsoft Sans Serif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sz="2750" spc="8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lang="en-IN" sz="2750" spc="8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hashiranjanha30@gmail.com</a:t>
            </a:r>
            <a:endParaRPr sz="2750" dirty="0">
              <a:latin typeface="Microsoft Sans Serif"/>
              <a:cs typeface="Microsoft Sans Serif"/>
            </a:endParaRPr>
          </a:p>
          <a:p>
            <a:pPr algn="ctr">
              <a:lnSpc>
                <a:spcPts val="2740"/>
              </a:lnSpc>
              <a:tabLst>
                <a:tab pos="760730" algn="l"/>
                <a:tab pos="1522095" algn="l"/>
                <a:tab pos="2283460" algn="l"/>
              </a:tabLst>
            </a:pPr>
            <a:r>
              <a:rPr sz="27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+91</a:t>
            </a:r>
            <a:r>
              <a:rPr sz="27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750" spc="-2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lang="en-IN" sz="2750" spc="-2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307813788</a:t>
            </a:r>
            <a:endParaRPr sz="2750" dirty="0">
              <a:latin typeface="Microsoft Sans Serif"/>
              <a:cs typeface="Microsoft Sans Serif"/>
            </a:endParaRPr>
          </a:p>
          <a:p>
            <a:pPr algn="ctr">
              <a:lnSpc>
                <a:spcPts val="3000"/>
              </a:lnSpc>
            </a:pPr>
            <a:endParaRPr sz="2750" dirty="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5"/>
                  </a:moveTo>
                  <a:lnTo>
                    <a:pt x="386600" y="318935"/>
                  </a:lnTo>
                  <a:lnTo>
                    <a:pt x="381571" y="323253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9"/>
                  </a:lnTo>
                  <a:lnTo>
                    <a:pt x="298056" y="413969"/>
                  </a:lnTo>
                  <a:lnTo>
                    <a:pt x="293014" y="417563"/>
                  </a:lnTo>
                  <a:lnTo>
                    <a:pt x="293014" y="629234"/>
                  </a:lnTo>
                  <a:lnTo>
                    <a:pt x="297332" y="632828"/>
                  </a:lnTo>
                  <a:lnTo>
                    <a:pt x="302374" y="633552"/>
                  </a:lnTo>
                  <a:lnTo>
                    <a:pt x="316776" y="633552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5" y="428370"/>
                  </a:lnTo>
                  <a:lnTo>
                    <a:pt x="460755" y="323976"/>
                  </a:lnTo>
                  <a:lnTo>
                    <a:pt x="455714" y="318935"/>
                  </a:lnTo>
                  <a:close/>
                </a:path>
                <a:path w="628650" h="633729">
                  <a:moveTo>
                    <a:pt x="316776" y="0"/>
                  </a:moveTo>
                  <a:lnTo>
                    <a:pt x="266809" y="3846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7"/>
                  </a:lnTo>
                  <a:lnTo>
                    <a:pt x="92875" y="92151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3"/>
                  </a:lnTo>
                  <a:lnTo>
                    <a:pt x="0" y="316776"/>
                  </a:lnTo>
                  <a:lnTo>
                    <a:pt x="3747" y="365396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7"/>
                  </a:lnTo>
                  <a:lnTo>
                    <a:pt x="162793" y="594205"/>
                  </a:lnTo>
                  <a:lnTo>
                    <a:pt x="205905" y="614121"/>
                  </a:lnTo>
                  <a:lnTo>
                    <a:pt x="207340" y="614832"/>
                  </a:lnTo>
                  <a:lnTo>
                    <a:pt x="213105" y="614832"/>
                  </a:lnTo>
                  <a:lnTo>
                    <a:pt x="215976" y="613397"/>
                  </a:lnTo>
                  <a:lnTo>
                    <a:pt x="218135" y="611238"/>
                  </a:lnTo>
                  <a:lnTo>
                    <a:pt x="218859" y="609079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1"/>
                  </a:lnTo>
                  <a:lnTo>
                    <a:pt x="83098" y="498920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2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2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1"/>
                  </a:lnTo>
                  <a:lnTo>
                    <a:pt x="316776" y="18707"/>
                  </a:lnTo>
                  <a:lnTo>
                    <a:pt x="422738" y="18707"/>
                  </a:lnTo>
                  <a:lnTo>
                    <a:pt x="414244" y="15224"/>
                  </a:lnTo>
                  <a:lnTo>
                    <a:pt x="366320" y="3846"/>
                  </a:lnTo>
                  <a:lnTo>
                    <a:pt x="316776" y="0"/>
                  </a:lnTo>
                  <a:close/>
                </a:path>
                <a:path w="628650" h="633729">
                  <a:moveTo>
                    <a:pt x="422738" y="18707"/>
                  </a:moveTo>
                  <a:lnTo>
                    <a:pt x="316776" y="18707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3"/>
                  </a:lnTo>
                  <a:lnTo>
                    <a:pt x="613325" y="316776"/>
                  </a:lnTo>
                  <a:lnTo>
                    <a:pt x="609491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30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0"/>
                  </a:lnTo>
                  <a:lnTo>
                    <a:pt x="628649" y="265527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1"/>
                  </a:lnTo>
                  <a:lnTo>
                    <a:pt x="502177" y="59617"/>
                  </a:lnTo>
                  <a:lnTo>
                    <a:pt x="459783" y="33894"/>
                  </a:lnTo>
                  <a:lnTo>
                    <a:pt x="422738" y="18707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3"/>
                  </a:lnTo>
                  <a:lnTo>
                    <a:pt x="198704" y="316776"/>
                  </a:lnTo>
                  <a:lnTo>
                    <a:pt x="110870" y="316776"/>
                  </a:lnTo>
                  <a:lnTo>
                    <a:pt x="105117" y="321094"/>
                  </a:lnTo>
                  <a:lnTo>
                    <a:pt x="105117" y="426923"/>
                  </a:lnTo>
                  <a:lnTo>
                    <a:pt x="110147" y="431965"/>
                  </a:lnTo>
                  <a:lnTo>
                    <a:pt x="198704" y="431965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7"/>
                  </a:lnTo>
                  <a:lnTo>
                    <a:pt x="215264" y="413969"/>
                  </a:lnTo>
                  <a:lnTo>
                    <a:pt x="125272" y="413969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2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7"/>
                  </a:lnTo>
                  <a:lnTo>
                    <a:pt x="308129" y="176351"/>
                  </a:lnTo>
                  <a:lnTo>
                    <a:pt x="350095" y="159396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2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5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5"/>
                  </a:lnTo>
                  <a:lnTo>
                    <a:pt x="313169" y="318935"/>
                  </a:lnTo>
                  <a:lnTo>
                    <a:pt x="313169" y="316052"/>
                  </a:lnTo>
                  <a:lnTo>
                    <a:pt x="320740" y="282745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8947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98" y="202285"/>
                  </a:moveTo>
                  <a:lnTo>
                    <a:pt x="505333" y="170218"/>
                  </a:lnTo>
                  <a:lnTo>
                    <a:pt x="491744" y="150152"/>
                  </a:lnTo>
                  <a:lnTo>
                    <a:pt x="491744" y="202285"/>
                  </a:lnTo>
                  <a:lnTo>
                    <a:pt x="491744" y="430504"/>
                  </a:lnTo>
                  <a:lnTo>
                    <a:pt x="486816" y="454875"/>
                  </a:lnTo>
                  <a:lnTo>
                    <a:pt x="473379" y="474776"/>
                  </a:lnTo>
                  <a:lnTo>
                    <a:pt x="453466" y="488213"/>
                  </a:lnTo>
                  <a:lnTo>
                    <a:pt x="429107" y="493128"/>
                  </a:lnTo>
                  <a:lnTo>
                    <a:pt x="200888" y="493128"/>
                  </a:lnTo>
                  <a:lnTo>
                    <a:pt x="176504" y="488213"/>
                  </a:lnTo>
                  <a:lnTo>
                    <a:pt x="156591" y="474776"/>
                  </a:lnTo>
                  <a:lnTo>
                    <a:pt x="143167" y="454875"/>
                  </a:lnTo>
                  <a:lnTo>
                    <a:pt x="138239" y="430504"/>
                  </a:lnTo>
                  <a:lnTo>
                    <a:pt x="138239" y="202285"/>
                  </a:lnTo>
                  <a:lnTo>
                    <a:pt x="143167" y="177927"/>
                  </a:lnTo>
                  <a:lnTo>
                    <a:pt x="156591" y="158013"/>
                  </a:lnTo>
                  <a:lnTo>
                    <a:pt x="176504" y="144576"/>
                  </a:lnTo>
                  <a:lnTo>
                    <a:pt x="200888" y="139649"/>
                  </a:lnTo>
                  <a:lnTo>
                    <a:pt x="429107" y="139649"/>
                  </a:lnTo>
                  <a:lnTo>
                    <a:pt x="453466" y="144576"/>
                  </a:lnTo>
                  <a:lnTo>
                    <a:pt x="473379" y="158013"/>
                  </a:lnTo>
                  <a:lnTo>
                    <a:pt x="486816" y="177927"/>
                  </a:lnTo>
                  <a:lnTo>
                    <a:pt x="491744" y="202285"/>
                  </a:lnTo>
                  <a:lnTo>
                    <a:pt x="491744" y="150152"/>
                  </a:lnTo>
                  <a:lnTo>
                    <a:pt x="487502" y="143878"/>
                  </a:lnTo>
                  <a:lnTo>
                    <a:pt x="481253" y="139649"/>
                  </a:lnTo>
                  <a:lnTo>
                    <a:pt x="461175" y="126060"/>
                  </a:lnTo>
                  <a:lnTo>
                    <a:pt x="429107" y="119494"/>
                  </a:lnTo>
                  <a:lnTo>
                    <a:pt x="200888" y="119494"/>
                  </a:lnTo>
                  <a:lnTo>
                    <a:pt x="168808" y="126060"/>
                  </a:lnTo>
                  <a:lnTo>
                    <a:pt x="142468" y="143878"/>
                  </a:lnTo>
                  <a:lnTo>
                    <a:pt x="124637" y="170218"/>
                  </a:lnTo>
                  <a:lnTo>
                    <a:pt x="118084" y="202285"/>
                  </a:lnTo>
                  <a:lnTo>
                    <a:pt x="118084" y="430504"/>
                  </a:lnTo>
                  <a:lnTo>
                    <a:pt x="124637" y="462584"/>
                  </a:lnTo>
                  <a:lnTo>
                    <a:pt x="142468" y="488911"/>
                  </a:lnTo>
                  <a:lnTo>
                    <a:pt x="168808" y="506742"/>
                  </a:lnTo>
                  <a:lnTo>
                    <a:pt x="200888" y="513295"/>
                  </a:lnTo>
                  <a:lnTo>
                    <a:pt x="429107" y="513295"/>
                  </a:lnTo>
                  <a:lnTo>
                    <a:pt x="461175" y="506742"/>
                  </a:lnTo>
                  <a:lnTo>
                    <a:pt x="481266" y="493128"/>
                  </a:lnTo>
                  <a:lnTo>
                    <a:pt x="487502" y="488911"/>
                  </a:lnTo>
                  <a:lnTo>
                    <a:pt x="505333" y="462584"/>
                  </a:lnTo>
                  <a:lnTo>
                    <a:pt x="511898" y="430504"/>
                  </a:lnTo>
                  <a:lnTo>
                    <a:pt x="511898" y="202285"/>
                  </a:lnTo>
                  <a:close/>
                </a:path>
                <a:path w="633729" h="628650">
                  <a:moveTo>
                    <a:pt x="633564" y="316763"/>
                  </a:moveTo>
                  <a:lnTo>
                    <a:pt x="629653" y="266865"/>
                  </a:lnTo>
                  <a:lnTo>
                    <a:pt x="618083" y="218719"/>
                  </a:lnTo>
                  <a:lnTo>
                    <a:pt x="612686" y="205676"/>
                  </a:lnTo>
                  <a:lnTo>
                    <a:pt x="612686" y="316763"/>
                  </a:lnTo>
                  <a:lnTo>
                    <a:pt x="608799" y="364756"/>
                  </a:lnTo>
                  <a:lnTo>
                    <a:pt x="597535" y="410286"/>
                  </a:lnTo>
                  <a:lnTo>
                    <a:pt x="579513" y="452742"/>
                  </a:lnTo>
                  <a:lnTo>
                    <a:pt x="555345" y="491515"/>
                  </a:lnTo>
                  <a:lnTo>
                    <a:pt x="525665" y="525995"/>
                  </a:lnTo>
                  <a:lnTo>
                    <a:pt x="491083" y="555561"/>
                  </a:lnTo>
                  <a:lnTo>
                    <a:pt x="452208" y="579628"/>
                  </a:lnTo>
                  <a:lnTo>
                    <a:pt x="409676" y="597573"/>
                  </a:lnTo>
                  <a:lnTo>
                    <a:pt x="364083" y="608787"/>
                  </a:lnTo>
                  <a:lnTo>
                    <a:pt x="316064" y="612660"/>
                  </a:lnTo>
                  <a:lnTo>
                    <a:pt x="267868" y="608787"/>
                  </a:lnTo>
                  <a:lnTo>
                    <a:pt x="222186" y="597573"/>
                  </a:lnTo>
                  <a:lnTo>
                    <a:pt x="179603" y="579628"/>
                  </a:lnTo>
                  <a:lnTo>
                    <a:pt x="140741" y="555561"/>
                  </a:lnTo>
                  <a:lnTo>
                    <a:pt x="106197" y="525995"/>
                  </a:lnTo>
                  <a:lnTo>
                    <a:pt x="76581" y="491515"/>
                  </a:lnTo>
                  <a:lnTo>
                    <a:pt x="52489" y="452742"/>
                  </a:lnTo>
                  <a:lnTo>
                    <a:pt x="34544" y="410286"/>
                  </a:lnTo>
                  <a:lnTo>
                    <a:pt x="23317" y="364756"/>
                  </a:lnTo>
                  <a:lnTo>
                    <a:pt x="19443" y="316763"/>
                  </a:lnTo>
                  <a:lnTo>
                    <a:pt x="23317" y="268376"/>
                  </a:lnTo>
                  <a:lnTo>
                    <a:pt x="34544" y="222529"/>
                  </a:lnTo>
                  <a:lnTo>
                    <a:pt x="52489" y="179832"/>
                  </a:lnTo>
                  <a:lnTo>
                    <a:pt x="76581" y="140881"/>
                  </a:lnTo>
                  <a:lnTo>
                    <a:pt x="106197" y="106273"/>
                  </a:lnTo>
                  <a:lnTo>
                    <a:pt x="140741" y="76606"/>
                  </a:lnTo>
                  <a:lnTo>
                    <a:pt x="179603" y="52489"/>
                  </a:lnTo>
                  <a:lnTo>
                    <a:pt x="222186" y="34518"/>
                  </a:lnTo>
                  <a:lnTo>
                    <a:pt x="267868" y="23304"/>
                  </a:lnTo>
                  <a:lnTo>
                    <a:pt x="316064" y="19431"/>
                  </a:lnTo>
                  <a:lnTo>
                    <a:pt x="364083" y="23304"/>
                  </a:lnTo>
                  <a:lnTo>
                    <a:pt x="409676" y="34518"/>
                  </a:lnTo>
                  <a:lnTo>
                    <a:pt x="452208" y="52489"/>
                  </a:lnTo>
                  <a:lnTo>
                    <a:pt x="491083" y="76606"/>
                  </a:lnTo>
                  <a:lnTo>
                    <a:pt x="525665" y="106273"/>
                  </a:lnTo>
                  <a:lnTo>
                    <a:pt x="555345" y="140881"/>
                  </a:lnTo>
                  <a:lnTo>
                    <a:pt x="579513" y="179832"/>
                  </a:lnTo>
                  <a:lnTo>
                    <a:pt x="597535" y="222529"/>
                  </a:lnTo>
                  <a:lnTo>
                    <a:pt x="608799" y="268376"/>
                  </a:lnTo>
                  <a:lnTo>
                    <a:pt x="612686" y="316763"/>
                  </a:lnTo>
                  <a:lnTo>
                    <a:pt x="612686" y="205676"/>
                  </a:lnTo>
                  <a:lnTo>
                    <a:pt x="573303" y="130644"/>
                  </a:lnTo>
                  <a:lnTo>
                    <a:pt x="540689" y="92151"/>
                  </a:lnTo>
                  <a:lnTo>
                    <a:pt x="502539" y="59613"/>
                  </a:lnTo>
                  <a:lnTo>
                    <a:pt x="460324" y="33896"/>
                  </a:lnTo>
                  <a:lnTo>
                    <a:pt x="425030" y="19431"/>
                  </a:lnTo>
                  <a:lnTo>
                    <a:pt x="414782" y="15227"/>
                  </a:lnTo>
                  <a:lnTo>
                    <a:pt x="366674" y="3835"/>
                  </a:lnTo>
                  <a:lnTo>
                    <a:pt x="316776" y="0"/>
                  </a:lnTo>
                  <a:lnTo>
                    <a:pt x="266890" y="3835"/>
                  </a:lnTo>
                  <a:lnTo>
                    <a:pt x="218795" y="15227"/>
                  </a:lnTo>
                  <a:lnTo>
                    <a:pt x="173253" y="33896"/>
                  </a:lnTo>
                  <a:lnTo>
                    <a:pt x="131025" y="59613"/>
                  </a:lnTo>
                  <a:lnTo>
                    <a:pt x="92875" y="92151"/>
                  </a:lnTo>
                  <a:lnTo>
                    <a:pt x="60274" y="130644"/>
                  </a:lnTo>
                  <a:lnTo>
                    <a:pt x="34378" y="173075"/>
                  </a:lnTo>
                  <a:lnTo>
                    <a:pt x="15494" y="218719"/>
                  </a:lnTo>
                  <a:lnTo>
                    <a:pt x="3924" y="266865"/>
                  </a:lnTo>
                  <a:lnTo>
                    <a:pt x="0" y="316763"/>
                  </a:lnTo>
                  <a:lnTo>
                    <a:pt x="3924" y="366306"/>
                  </a:lnTo>
                  <a:lnTo>
                    <a:pt x="15494" y="414185"/>
                  </a:lnTo>
                  <a:lnTo>
                    <a:pt x="34378" y="459613"/>
                  </a:lnTo>
                  <a:lnTo>
                    <a:pt x="60274" y="501802"/>
                  </a:lnTo>
                  <a:lnTo>
                    <a:pt x="92875" y="539940"/>
                  </a:lnTo>
                  <a:lnTo>
                    <a:pt x="131025" y="572820"/>
                  </a:lnTo>
                  <a:lnTo>
                    <a:pt x="173253" y="598754"/>
                  </a:lnTo>
                  <a:lnTo>
                    <a:pt x="218795" y="617537"/>
                  </a:lnTo>
                  <a:lnTo>
                    <a:pt x="265569" y="628650"/>
                  </a:lnTo>
                  <a:lnTo>
                    <a:pt x="367995" y="628650"/>
                  </a:lnTo>
                  <a:lnTo>
                    <a:pt x="414782" y="617537"/>
                  </a:lnTo>
                  <a:lnTo>
                    <a:pt x="426605" y="612660"/>
                  </a:lnTo>
                  <a:lnTo>
                    <a:pt x="460324" y="598754"/>
                  </a:lnTo>
                  <a:lnTo>
                    <a:pt x="502539" y="572820"/>
                  </a:lnTo>
                  <a:lnTo>
                    <a:pt x="540689" y="539940"/>
                  </a:lnTo>
                  <a:lnTo>
                    <a:pt x="573303" y="501802"/>
                  </a:lnTo>
                  <a:lnTo>
                    <a:pt x="599198" y="459613"/>
                  </a:lnTo>
                  <a:lnTo>
                    <a:pt x="618083" y="414185"/>
                  </a:lnTo>
                  <a:lnTo>
                    <a:pt x="629653" y="366306"/>
                  </a:lnTo>
                  <a:lnTo>
                    <a:pt x="633564" y="316763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414001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76" y="0"/>
                  </a:moveTo>
                  <a:lnTo>
                    <a:pt x="266878" y="3847"/>
                  </a:lnTo>
                  <a:lnTo>
                    <a:pt x="218780" y="15228"/>
                  </a:lnTo>
                  <a:lnTo>
                    <a:pt x="173240" y="33900"/>
                  </a:lnTo>
                  <a:lnTo>
                    <a:pt x="131019" y="59622"/>
                  </a:lnTo>
                  <a:lnTo>
                    <a:pt x="92875" y="92151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1"/>
                  </a:lnTo>
                  <a:lnTo>
                    <a:pt x="34369" y="459621"/>
                  </a:lnTo>
                  <a:lnTo>
                    <a:pt x="60270" y="501802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1"/>
                  </a:lnTo>
                  <a:lnTo>
                    <a:pt x="265563" y="628649"/>
                  </a:lnTo>
                  <a:lnTo>
                    <a:pt x="367989" y="628649"/>
                  </a:lnTo>
                  <a:lnTo>
                    <a:pt x="414772" y="617541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6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8"/>
                  </a:lnTo>
                  <a:lnTo>
                    <a:pt x="53201" y="452747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5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5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7"/>
                  </a:lnTo>
                  <a:lnTo>
                    <a:pt x="268582" y="23305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8"/>
                  </a:lnTo>
                  <a:lnTo>
                    <a:pt x="366673" y="3847"/>
                  </a:lnTo>
                  <a:lnTo>
                    <a:pt x="316776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5"/>
                  </a:lnTo>
                  <a:lnTo>
                    <a:pt x="410657" y="34527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1" y="106275"/>
                  </a:lnTo>
                  <a:lnTo>
                    <a:pt x="556261" y="140883"/>
                  </a:lnTo>
                  <a:lnTo>
                    <a:pt x="580350" y="179836"/>
                  </a:lnTo>
                  <a:lnTo>
                    <a:pt x="598306" y="222535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7"/>
                  </a:lnTo>
                  <a:lnTo>
                    <a:pt x="555847" y="491518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6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2"/>
                  </a:lnTo>
                  <a:lnTo>
                    <a:pt x="599190" y="459621"/>
                  </a:lnTo>
                  <a:lnTo>
                    <a:pt x="618073" y="414191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1"/>
                  </a:lnTo>
                  <a:lnTo>
                    <a:pt x="502539" y="59622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588307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45" y="317030"/>
                  </a:moveTo>
                  <a:lnTo>
                    <a:pt x="552488" y="269773"/>
                  </a:lnTo>
                  <a:lnTo>
                    <a:pt x="548855" y="222605"/>
                  </a:lnTo>
                  <a:lnTo>
                    <a:pt x="542861" y="175653"/>
                  </a:lnTo>
                  <a:lnTo>
                    <a:pt x="511175" y="145415"/>
                  </a:lnTo>
                  <a:lnTo>
                    <a:pt x="462457" y="140690"/>
                  </a:lnTo>
                  <a:lnTo>
                    <a:pt x="413626" y="137312"/>
                  </a:lnTo>
                  <a:lnTo>
                    <a:pt x="364782" y="135293"/>
                  </a:lnTo>
                  <a:lnTo>
                    <a:pt x="316064" y="134607"/>
                  </a:lnTo>
                  <a:lnTo>
                    <a:pt x="267474" y="135293"/>
                  </a:lnTo>
                  <a:lnTo>
                    <a:pt x="218884" y="137312"/>
                  </a:lnTo>
                  <a:lnTo>
                    <a:pt x="170281" y="140690"/>
                  </a:lnTo>
                  <a:lnTo>
                    <a:pt x="121691" y="145415"/>
                  </a:lnTo>
                  <a:lnTo>
                    <a:pt x="89268" y="175653"/>
                  </a:lnTo>
                  <a:lnTo>
                    <a:pt x="83578" y="222618"/>
                  </a:lnTo>
                  <a:lnTo>
                    <a:pt x="80162" y="269836"/>
                  </a:lnTo>
                  <a:lnTo>
                    <a:pt x="79032" y="317207"/>
                  </a:lnTo>
                  <a:lnTo>
                    <a:pt x="80162" y="364642"/>
                  </a:lnTo>
                  <a:lnTo>
                    <a:pt x="83578" y="412038"/>
                  </a:lnTo>
                  <a:lnTo>
                    <a:pt x="89268" y="459295"/>
                  </a:lnTo>
                  <a:lnTo>
                    <a:pt x="121691" y="488823"/>
                  </a:lnTo>
                  <a:lnTo>
                    <a:pt x="169976" y="493661"/>
                  </a:lnTo>
                  <a:lnTo>
                    <a:pt x="218605" y="497281"/>
                  </a:lnTo>
                  <a:lnTo>
                    <a:pt x="267373" y="499554"/>
                  </a:lnTo>
                  <a:lnTo>
                    <a:pt x="316064" y="500329"/>
                  </a:lnTo>
                  <a:lnTo>
                    <a:pt x="337108" y="500113"/>
                  </a:lnTo>
                  <a:lnTo>
                    <a:pt x="378942" y="499122"/>
                  </a:lnTo>
                  <a:lnTo>
                    <a:pt x="399592" y="498894"/>
                  </a:lnTo>
                  <a:lnTo>
                    <a:pt x="404634" y="498894"/>
                  </a:lnTo>
                  <a:lnTo>
                    <a:pt x="408940" y="494576"/>
                  </a:lnTo>
                  <a:lnTo>
                    <a:pt x="408940" y="481609"/>
                  </a:lnTo>
                  <a:lnTo>
                    <a:pt x="403910" y="478015"/>
                  </a:lnTo>
                  <a:lnTo>
                    <a:pt x="398145" y="478015"/>
                  </a:lnTo>
                  <a:lnTo>
                    <a:pt x="377075" y="478548"/>
                  </a:lnTo>
                  <a:lnTo>
                    <a:pt x="355930" y="479018"/>
                  </a:lnTo>
                  <a:lnTo>
                    <a:pt x="334670" y="479348"/>
                  </a:lnTo>
                  <a:lnTo>
                    <a:pt x="313194" y="479463"/>
                  </a:lnTo>
                  <a:lnTo>
                    <a:pt x="266090" y="478891"/>
                  </a:lnTo>
                  <a:lnTo>
                    <a:pt x="218782" y="477037"/>
                  </a:lnTo>
                  <a:lnTo>
                    <a:pt x="171348" y="473697"/>
                  </a:lnTo>
                  <a:lnTo>
                    <a:pt x="123850" y="468655"/>
                  </a:lnTo>
                  <a:lnTo>
                    <a:pt x="116649" y="467944"/>
                  </a:lnTo>
                  <a:lnTo>
                    <a:pt x="104762" y="409054"/>
                  </a:lnTo>
                  <a:lnTo>
                    <a:pt x="101523" y="362788"/>
                  </a:lnTo>
                  <a:lnTo>
                    <a:pt x="100444" y="316306"/>
                  </a:lnTo>
                  <a:lnTo>
                    <a:pt x="101523" y="269773"/>
                  </a:lnTo>
                  <a:lnTo>
                    <a:pt x="104762" y="223329"/>
                  </a:lnTo>
                  <a:lnTo>
                    <a:pt x="110172" y="177088"/>
                  </a:lnTo>
                  <a:lnTo>
                    <a:pt x="172313" y="158686"/>
                  </a:lnTo>
                  <a:lnTo>
                    <a:pt x="220586" y="155321"/>
                  </a:lnTo>
                  <a:lnTo>
                    <a:pt x="268719" y="153301"/>
                  </a:lnTo>
                  <a:lnTo>
                    <a:pt x="316788" y="152615"/>
                  </a:lnTo>
                  <a:lnTo>
                    <a:pt x="364959" y="153301"/>
                  </a:lnTo>
                  <a:lnTo>
                    <a:pt x="413258" y="155321"/>
                  </a:lnTo>
                  <a:lnTo>
                    <a:pt x="461568" y="158686"/>
                  </a:lnTo>
                  <a:lnTo>
                    <a:pt x="509739" y="163410"/>
                  </a:lnTo>
                  <a:lnTo>
                    <a:pt x="523417" y="177088"/>
                  </a:lnTo>
                  <a:lnTo>
                    <a:pt x="529107" y="223329"/>
                  </a:lnTo>
                  <a:lnTo>
                    <a:pt x="532536" y="269773"/>
                  </a:lnTo>
                  <a:lnTo>
                    <a:pt x="533666" y="316306"/>
                  </a:lnTo>
                  <a:lnTo>
                    <a:pt x="532536" y="362788"/>
                  </a:lnTo>
                  <a:lnTo>
                    <a:pt x="529107" y="409054"/>
                  </a:lnTo>
                  <a:lnTo>
                    <a:pt x="523417" y="454977"/>
                  </a:lnTo>
                  <a:lnTo>
                    <a:pt x="522693" y="461454"/>
                  </a:lnTo>
                  <a:lnTo>
                    <a:pt x="516204" y="467944"/>
                  </a:lnTo>
                  <a:lnTo>
                    <a:pt x="509739" y="468655"/>
                  </a:lnTo>
                  <a:lnTo>
                    <a:pt x="494296" y="470687"/>
                  </a:lnTo>
                  <a:lnTo>
                    <a:pt x="479132" y="472440"/>
                  </a:lnTo>
                  <a:lnTo>
                    <a:pt x="463969" y="473925"/>
                  </a:lnTo>
                  <a:lnTo>
                    <a:pt x="448538" y="475132"/>
                  </a:lnTo>
                  <a:lnTo>
                    <a:pt x="442785" y="475132"/>
                  </a:lnTo>
                  <a:lnTo>
                    <a:pt x="438467" y="480174"/>
                  </a:lnTo>
                  <a:lnTo>
                    <a:pt x="438467" y="490258"/>
                  </a:lnTo>
                  <a:lnTo>
                    <a:pt x="442785" y="494576"/>
                  </a:lnTo>
                  <a:lnTo>
                    <a:pt x="449262" y="494576"/>
                  </a:lnTo>
                  <a:lnTo>
                    <a:pt x="464921" y="493064"/>
                  </a:lnTo>
                  <a:lnTo>
                    <a:pt x="480580" y="491617"/>
                  </a:lnTo>
                  <a:lnTo>
                    <a:pt x="523430" y="484695"/>
                  </a:lnTo>
                  <a:lnTo>
                    <a:pt x="549275" y="411213"/>
                  </a:lnTo>
                  <a:lnTo>
                    <a:pt x="552665" y="364223"/>
                  </a:lnTo>
                  <a:lnTo>
                    <a:pt x="553745" y="317030"/>
                  </a:lnTo>
                  <a:close/>
                </a:path>
                <a:path w="633729" h="628650">
                  <a:moveTo>
                    <a:pt x="633564" y="316763"/>
                  </a:moveTo>
                  <a:lnTo>
                    <a:pt x="629640" y="266865"/>
                  </a:lnTo>
                  <a:lnTo>
                    <a:pt x="618045" y="218719"/>
                  </a:lnTo>
                  <a:lnTo>
                    <a:pt x="612686" y="205854"/>
                  </a:lnTo>
                  <a:lnTo>
                    <a:pt x="612686" y="316763"/>
                  </a:lnTo>
                  <a:lnTo>
                    <a:pt x="608799" y="364756"/>
                  </a:lnTo>
                  <a:lnTo>
                    <a:pt x="597535" y="410286"/>
                  </a:lnTo>
                  <a:lnTo>
                    <a:pt x="579513" y="452742"/>
                  </a:lnTo>
                  <a:lnTo>
                    <a:pt x="555345" y="491515"/>
                  </a:lnTo>
                  <a:lnTo>
                    <a:pt x="525665" y="525995"/>
                  </a:lnTo>
                  <a:lnTo>
                    <a:pt x="491083" y="555561"/>
                  </a:lnTo>
                  <a:lnTo>
                    <a:pt x="452208" y="579628"/>
                  </a:lnTo>
                  <a:lnTo>
                    <a:pt x="409676" y="597573"/>
                  </a:lnTo>
                  <a:lnTo>
                    <a:pt x="364083" y="608787"/>
                  </a:lnTo>
                  <a:lnTo>
                    <a:pt x="316064" y="612660"/>
                  </a:lnTo>
                  <a:lnTo>
                    <a:pt x="268033" y="608787"/>
                  </a:lnTo>
                  <a:lnTo>
                    <a:pt x="222389" y="597573"/>
                  </a:lnTo>
                  <a:lnTo>
                    <a:pt x="179768" y="579628"/>
                  </a:lnTo>
                  <a:lnTo>
                    <a:pt x="140804" y="555561"/>
                  </a:lnTo>
                  <a:lnTo>
                    <a:pt x="106108" y="525995"/>
                  </a:lnTo>
                  <a:lnTo>
                    <a:pt x="76327" y="491515"/>
                  </a:lnTo>
                  <a:lnTo>
                    <a:pt x="52057" y="452742"/>
                  </a:lnTo>
                  <a:lnTo>
                    <a:pt x="33959" y="410286"/>
                  </a:lnTo>
                  <a:lnTo>
                    <a:pt x="22644" y="364756"/>
                  </a:lnTo>
                  <a:lnTo>
                    <a:pt x="18719" y="316763"/>
                  </a:lnTo>
                  <a:lnTo>
                    <a:pt x="22644" y="268376"/>
                  </a:lnTo>
                  <a:lnTo>
                    <a:pt x="33959" y="222529"/>
                  </a:lnTo>
                  <a:lnTo>
                    <a:pt x="52057" y="179832"/>
                  </a:lnTo>
                  <a:lnTo>
                    <a:pt x="76327" y="140881"/>
                  </a:lnTo>
                  <a:lnTo>
                    <a:pt x="106108" y="106273"/>
                  </a:lnTo>
                  <a:lnTo>
                    <a:pt x="140804" y="76606"/>
                  </a:lnTo>
                  <a:lnTo>
                    <a:pt x="179768" y="52489"/>
                  </a:lnTo>
                  <a:lnTo>
                    <a:pt x="222389" y="34518"/>
                  </a:lnTo>
                  <a:lnTo>
                    <a:pt x="268033" y="23304"/>
                  </a:lnTo>
                  <a:lnTo>
                    <a:pt x="316064" y="19431"/>
                  </a:lnTo>
                  <a:lnTo>
                    <a:pt x="364261" y="23304"/>
                  </a:lnTo>
                  <a:lnTo>
                    <a:pt x="409956" y="34518"/>
                  </a:lnTo>
                  <a:lnTo>
                    <a:pt x="452526" y="52489"/>
                  </a:lnTo>
                  <a:lnTo>
                    <a:pt x="491388" y="76606"/>
                  </a:lnTo>
                  <a:lnTo>
                    <a:pt x="525932" y="106273"/>
                  </a:lnTo>
                  <a:lnTo>
                    <a:pt x="555561" y="140881"/>
                  </a:lnTo>
                  <a:lnTo>
                    <a:pt x="579640" y="179832"/>
                  </a:lnTo>
                  <a:lnTo>
                    <a:pt x="597598" y="222529"/>
                  </a:lnTo>
                  <a:lnTo>
                    <a:pt x="608812" y="268376"/>
                  </a:lnTo>
                  <a:lnTo>
                    <a:pt x="612686" y="316763"/>
                  </a:lnTo>
                  <a:lnTo>
                    <a:pt x="612686" y="205854"/>
                  </a:lnTo>
                  <a:lnTo>
                    <a:pt x="572935" y="130644"/>
                  </a:lnTo>
                  <a:lnTo>
                    <a:pt x="539965" y="92151"/>
                  </a:lnTo>
                  <a:lnTo>
                    <a:pt x="501827" y="59613"/>
                  </a:lnTo>
                  <a:lnTo>
                    <a:pt x="459600" y="33896"/>
                  </a:lnTo>
                  <a:lnTo>
                    <a:pt x="424307" y="19431"/>
                  </a:lnTo>
                  <a:lnTo>
                    <a:pt x="414058" y="15227"/>
                  </a:lnTo>
                  <a:lnTo>
                    <a:pt x="365963" y="3835"/>
                  </a:lnTo>
                  <a:lnTo>
                    <a:pt x="316064" y="0"/>
                  </a:lnTo>
                  <a:lnTo>
                    <a:pt x="266522" y="3835"/>
                  </a:lnTo>
                  <a:lnTo>
                    <a:pt x="218592" y="15227"/>
                  </a:lnTo>
                  <a:lnTo>
                    <a:pt x="173050" y="33896"/>
                  </a:lnTo>
                  <a:lnTo>
                    <a:pt x="130644" y="59613"/>
                  </a:lnTo>
                  <a:lnTo>
                    <a:pt x="92151" y="92151"/>
                  </a:lnTo>
                  <a:lnTo>
                    <a:pt x="59626" y="130644"/>
                  </a:lnTo>
                  <a:lnTo>
                    <a:pt x="33909" y="173075"/>
                  </a:lnTo>
                  <a:lnTo>
                    <a:pt x="15240" y="218719"/>
                  </a:lnTo>
                  <a:lnTo>
                    <a:pt x="3848" y="266865"/>
                  </a:lnTo>
                  <a:lnTo>
                    <a:pt x="0" y="316763"/>
                  </a:lnTo>
                  <a:lnTo>
                    <a:pt x="3848" y="366306"/>
                  </a:lnTo>
                  <a:lnTo>
                    <a:pt x="15240" y="414185"/>
                  </a:lnTo>
                  <a:lnTo>
                    <a:pt x="33909" y="459613"/>
                  </a:lnTo>
                  <a:lnTo>
                    <a:pt x="59626" y="501802"/>
                  </a:lnTo>
                  <a:lnTo>
                    <a:pt x="92151" y="539940"/>
                  </a:lnTo>
                  <a:lnTo>
                    <a:pt x="130644" y="572820"/>
                  </a:lnTo>
                  <a:lnTo>
                    <a:pt x="173050" y="598754"/>
                  </a:lnTo>
                  <a:lnTo>
                    <a:pt x="218592" y="617537"/>
                  </a:lnTo>
                  <a:lnTo>
                    <a:pt x="265214" y="628650"/>
                  </a:lnTo>
                  <a:lnTo>
                    <a:pt x="367284" y="628650"/>
                  </a:lnTo>
                  <a:lnTo>
                    <a:pt x="414058" y="617537"/>
                  </a:lnTo>
                  <a:lnTo>
                    <a:pt x="459600" y="598754"/>
                  </a:lnTo>
                  <a:lnTo>
                    <a:pt x="501827" y="572820"/>
                  </a:lnTo>
                  <a:lnTo>
                    <a:pt x="539965" y="539940"/>
                  </a:lnTo>
                  <a:lnTo>
                    <a:pt x="572935" y="501802"/>
                  </a:lnTo>
                  <a:lnTo>
                    <a:pt x="599046" y="459613"/>
                  </a:lnTo>
                  <a:lnTo>
                    <a:pt x="618045" y="414185"/>
                  </a:lnTo>
                  <a:lnTo>
                    <a:pt x="629640" y="366306"/>
                  </a:lnTo>
                  <a:lnTo>
                    <a:pt x="633564" y="316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803"/>
                  </a:lnTo>
                  <a:lnTo>
                    <a:pt x="1770461" y="753803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90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41"/>
                  </a:moveTo>
                  <a:lnTo>
                    <a:pt x="2513489" y="455741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41"/>
                  </a:lnTo>
                  <a:lnTo>
                    <a:pt x="2627245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5550" y="1738471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>
                <a:solidFill>
                  <a:schemeClr val="bg1"/>
                </a:solidFill>
              </a:rPr>
              <a:t>Team Member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5950" y="3717439"/>
            <a:ext cx="929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</a:rPr>
              <a:t>Supervisor:- </a:t>
            </a:r>
            <a:r>
              <a:rPr lang="en-IN" sz="4400" dirty="0" err="1" smtClean="0">
                <a:solidFill>
                  <a:schemeClr val="bg1"/>
                </a:solidFill>
              </a:rPr>
              <a:t>Dr.</a:t>
            </a:r>
            <a:r>
              <a:rPr lang="en-IN" sz="4400" dirty="0" smtClean="0">
                <a:solidFill>
                  <a:schemeClr val="bg1"/>
                </a:solidFill>
              </a:rPr>
              <a:t> </a:t>
            </a:r>
            <a:r>
              <a:rPr lang="en-IN" sz="4400" dirty="0" err="1" smtClean="0">
                <a:solidFill>
                  <a:schemeClr val="bg1"/>
                </a:solidFill>
              </a:rPr>
              <a:t>Shashank</a:t>
            </a:r>
            <a:r>
              <a:rPr lang="en-IN" sz="4400" dirty="0" smtClean="0">
                <a:solidFill>
                  <a:schemeClr val="bg1"/>
                </a:solidFill>
              </a:rPr>
              <a:t> Bhardwaj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5950" y="5911850"/>
            <a:ext cx="1089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Shashi </a:t>
            </a:r>
            <a:r>
              <a:rPr lang="en-IN" sz="3600" dirty="0" err="1" smtClean="0">
                <a:solidFill>
                  <a:schemeClr val="bg1"/>
                </a:solidFill>
              </a:rPr>
              <a:t>Ranjan</a:t>
            </a:r>
            <a:r>
              <a:rPr lang="en-IN" sz="3600" dirty="0" smtClean="0">
                <a:solidFill>
                  <a:schemeClr val="bg1"/>
                </a:solidFill>
              </a:rPr>
              <a:t> </a:t>
            </a:r>
            <a:r>
              <a:rPr lang="en-IN" sz="3600" dirty="0" err="1" smtClean="0">
                <a:solidFill>
                  <a:schemeClr val="bg1"/>
                </a:solidFill>
              </a:rPr>
              <a:t>Jha</a:t>
            </a:r>
            <a:r>
              <a:rPr lang="en-IN" sz="3600" dirty="0" smtClean="0">
                <a:solidFill>
                  <a:schemeClr val="bg1"/>
                </a:solidFill>
              </a:rPr>
              <a:t>(Team Leader)</a:t>
            </a:r>
          </a:p>
          <a:p>
            <a:r>
              <a:rPr lang="en-IN" sz="3600" dirty="0" err="1" smtClean="0">
                <a:solidFill>
                  <a:schemeClr val="bg1"/>
                </a:solidFill>
              </a:rPr>
              <a:t>Sharad</a:t>
            </a:r>
            <a:r>
              <a:rPr lang="en-IN" sz="3600" dirty="0" smtClean="0">
                <a:solidFill>
                  <a:schemeClr val="bg1"/>
                </a:solidFill>
              </a:rPr>
              <a:t> </a:t>
            </a:r>
            <a:r>
              <a:rPr lang="en-IN" sz="3600" dirty="0" err="1" smtClean="0">
                <a:solidFill>
                  <a:schemeClr val="bg1"/>
                </a:solidFill>
              </a:rPr>
              <a:t>Nirankari</a:t>
            </a:r>
            <a:endParaRPr lang="en-IN" sz="3600" dirty="0" smtClean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r>
              <a:rPr lang="en-IN" sz="3600" dirty="0" smtClean="0">
                <a:solidFill>
                  <a:schemeClr val="bg1"/>
                </a:solidFill>
              </a:rPr>
              <a:t>Group no- GB 25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59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8534" rIns="0" bIns="0" rtlCol="0">
            <a:spAutoFit/>
          </a:bodyPr>
          <a:lstStyle/>
          <a:p>
            <a:pPr marL="396875">
              <a:lnSpc>
                <a:spcPct val="100000"/>
              </a:lnSpc>
              <a:spcBef>
                <a:spcPts val="100"/>
              </a:spcBef>
            </a:pPr>
            <a:r>
              <a:rPr sz="6000" spc="590" dirty="0"/>
              <a:t>Introduction</a:t>
            </a:r>
            <a:endParaRPr sz="6000" dirty="0"/>
          </a:p>
        </p:txBody>
      </p:sp>
      <p:sp>
        <p:nvSpPr>
          <p:cNvPr id="13" name="object 13"/>
          <p:cNvSpPr txBox="1"/>
          <p:nvPr/>
        </p:nvSpPr>
        <p:spPr>
          <a:xfrm>
            <a:off x="1887652" y="4006850"/>
            <a:ext cx="6497320" cy="3493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500"/>
              </a:lnSpc>
              <a:spcBef>
                <a:spcPts val="120"/>
              </a:spcBef>
              <a:tabLst>
                <a:tab pos="5528945" algn="l"/>
              </a:tabLst>
            </a:pPr>
            <a:r>
              <a:rPr sz="2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Welcome</a:t>
            </a:r>
            <a:r>
              <a:rPr sz="28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8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8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deep</a:t>
            </a:r>
            <a:r>
              <a:rPr sz="28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dive</a:t>
            </a:r>
            <a:r>
              <a:rPr sz="28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8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b="1" i="1" dirty="0">
                <a:solidFill>
                  <a:srgbClr val="FFFFFF"/>
                </a:solidFill>
                <a:latin typeface="Trebuchet MS"/>
                <a:cs typeface="Trebuchet MS"/>
              </a:rPr>
              <a:t>eShopExpress</a:t>
            </a:r>
            <a:r>
              <a:rPr sz="3200" b="1" i="1" spc="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i="1" dirty="0">
                <a:solidFill>
                  <a:srgbClr val="FFFFFF"/>
                </a:solidFill>
                <a:latin typeface="Trebuchet MS"/>
                <a:cs typeface="Trebuchet MS"/>
              </a:rPr>
              <a:t>Website</a:t>
            </a:r>
            <a:r>
              <a:rPr sz="3200" b="1" i="1" spc="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8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8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maximize</a:t>
            </a:r>
            <a:r>
              <a:rPr sz="28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efficiency.</a:t>
            </a:r>
            <a:r>
              <a:rPr sz="28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8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presentation</a:t>
            </a:r>
            <a:r>
              <a:rPr sz="28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8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sz="28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8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key </a:t>
            </a:r>
            <a:r>
              <a:rPr sz="2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sz="2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tools</a:t>
            </a:r>
            <a:r>
              <a:rPr sz="2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lang="en-IN" sz="2800" spc="-1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website performance and user experience</a:t>
            </a:r>
            <a:r>
              <a:rPr sz="280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endParaRPr sz="2800" dirty="0">
              <a:latin typeface="Microsoft Sans Serif"/>
              <a:cs typeface="Microsoft Sans Serif"/>
            </a:endParaRPr>
          </a:p>
          <a:p>
            <a:pPr marL="1073150">
              <a:lnSpc>
                <a:spcPct val="100000"/>
              </a:lnSpc>
              <a:spcBef>
                <a:spcPts val="15"/>
              </a:spcBef>
            </a:pPr>
            <a:r>
              <a:rPr sz="280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800" dirty="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85855"/>
            <a:ext cx="6440805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66465" algn="l"/>
              </a:tabLst>
            </a:pPr>
            <a:r>
              <a:rPr sz="3600" spc="120" dirty="0"/>
              <a:t>Understanding</a:t>
            </a:r>
            <a:r>
              <a:rPr sz="3600" dirty="0"/>
              <a:t>	</a:t>
            </a:r>
            <a:r>
              <a:rPr sz="3600" spc="-10" dirty="0"/>
              <a:t>eShopExpress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292676" y="3180689"/>
            <a:ext cx="1660525" cy="240029"/>
          </a:xfrm>
          <a:custGeom>
            <a:avLst/>
            <a:gdLst/>
            <a:ahLst/>
            <a:cxnLst/>
            <a:rect l="l" t="t" r="r" b="b"/>
            <a:pathLst>
              <a:path w="1660525" h="240029">
                <a:moveTo>
                  <a:pt x="59944" y="52616"/>
                </a:moveTo>
                <a:lnTo>
                  <a:pt x="47548" y="52616"/>
                </a:lnTo>
                <a:lnTo>
                  <a:pt x="35959" y="53327"/>
                </a:lnTo>
                <a:lnTo>
                  <a:pt x="2827" y="78693"/>
                </a:lnTo>
                <a:lnTo>
                  <a:pt x="0" y="147586"/>
                </a:lnTo>
                <a:lnTo>
                  <a:pt x="778" y="159121"/>
                </a:lnTo>
                <a:lnTo>
                  <a:pt x="28128" y="192289"/>
                </a:lnTo>
                <a:lnTo>
                  <a:pt x="50177" y="195135"/>
                </a:lnTo>
                <a:lnTo>
                  <a:pt x="94907" y="195135"/>
                </a:lnTo>
                <a:lnTo>
                  <a:pt x="94907" y="164477"/>
                </a:lnTo>
                <a:lnTo>
                  <a:pt x="42443" y="164477"/>
                </a:lnTo>
                <a:lnTo>
                  <a:pt x="38785" y="163499"/>
                </a:lnTo>
                <a:lnTo>
                  <a:pt x="34378" y="159562"/>
                </a:lnTo>
                <a:lnTo>
                  <a:pt x="33286" y="156667"/>
                </a:lnTo>
                <a:lnTo>
                  <a:pt x="33286" y="138531"/>
                </a:lnTo>
                <a:lnTo>
                  <a:pt x="103314" y="138531"/>
                </a:lnTo>
                <a:lnTo>
                  <a:pt x="103314" y="107873"/>
                </a:lnTo>
                <a:lnTo>
                  <a:pt x="33286" y="107873"/>
                </a:lnTo>
                <a:lnTo>
                  <a:pt x="33322" y="90525"/>
                </a:lnTo>
                <a:lnTo>
                  <a:pt x="34061" y="87655"/>
                </a:lnTo>
                <a:lnTo>
                  <a:pt x="37134" y="84150"/>
                </a:lnTo>
                <a:lnTo>
                  <a:pt x="40246" y="83273"/>
                </a:lnTo>
                <a:lnTo>
                  <a:pt x="101432" y="83273"/>
                </a:lnTo>
                <a:lnTo>
                  <a:pt x="100522" y="79287"/>
                </a:lnTo>
                <a:lnTo>
                  <a:pt x="69857" y="53370"/>
                </a:lnTo>
                <a:lnTo>
                  <a:pt x="59944" y="52616"/>
                </a:lnTo>
                <a:close/>
              </a:path>
              <a:path w="1660525" h="240029">
                <a:moveTo>
                  <a:pt x="101432" y="83273"/>
                </a:moveTo>
                <a:lnTo>
                  <a:pt x="63246" y="83273"/>
                </a:lnTo>
                <a:lnTo>
                  <a:pt x="65735" y="84239"/>
                </a:lnTo>
                <a:lnTo>
                  <a:pt x="67652" y="86156"/>
                </a:lnTo>
                <a:lnTo>
                  <a:pt x="69583" y="88049"/>
                </a:lnTo>
                <a:lnTo>
                  <a:pt x="70548" y="90525"/>
                </a:lnTo>
                <a:lnTo>
                  <a:pt x="70548" y="107873"/>
                </a:lnTo>
                <a:lnTo>
                  <a:pt x="103314" y="107873"/>
                </a:lnTo>
                <a:lnTo>
                  <a:pt x="103314" y="98882"/>
                </a:lnTo>
                <a:lnTo>
                  <a:pt x="102624" y="88582"/>
                </a:lnTo>
                <a:lnTo>
                  <a:pt x="102433" y="87655"/>
                </a:lnTo>
                <a:lnTo>
                  <a:pt x="101432" y="83273"/>
                </a:lnTo>
                <a:close/>
              </a:path>
              <a:path w="1660525" h="240029">
                <a:moveTo>
                  <a:pt x="239623" y="0"/>
                </a:moveTo>
                <a:lnTo>
                  <a:pt x="196507" y="0"/>
                </a:lnTo>
                <a:lnTo>
                  <a:pt x="184700" y="795"/>
                </a:lnTo>
                <a:lnTo>
                  <a:pt x="151501" y="19832"/>
                </a:lnTo>
                <a:lnTo>
                  <a:pt x="143700" y="50177"/>
                </a:lnTo>
                <a:lnTo>
                  <a:pt x="143700" y="60210"/>
                </a:lnTo>
                <a:lnTo>
                  <a:pt x="156616" y="97345"/>
                </a:lnTo>
                <a:lnTo>
                  <a:pt x="191236" y="110388"/>
                </a:lnTo>
                <a:lnTo>
                  <a:pt x="202869" y="110388"/>
                </a:lnTo>
                <a:lnTo>
                  <a:pt x="205613" y="111429"/>
                </a:lnTo>
                <a:lnTo>
                  <a:pt x="209130" y="115633"/>
                </a:lnTo>
                <a:lnTo>
                  <a:pt x="210007" y="118643"/>
                </a:lnTo>
                <a:lnTo>
                  <a:pt x="210007" y="153822"/>
                </a:lnTo>
                <a:lnTo>
                  <a:pt x="208521" y="157162"/>
                </a:lnTo>
                <a:lnTo>
                  <a:pt x="202615" y="162814"/>
                </a:lnTo>
                <a:lnTo>
                  <a:pt x="198628" y="164223"/>
                </a:lnTo>
                <a:lnTo>
                  <a:pt x="148132" y="164223"/>
                </a:lnTo>
                <a:lnTo>
                  <a:pt x="148132" y="195135"/>
                </a:lnTo>
                <a:lnTo>
                  <a:pt x="190982" y="195135"/>
                </a:lnTo>
                <a:lnTo>
                  <a:pt x="202786" y="194340"/>
                </a:lnTo>
                <a:lnTo>
                  <a:pt x="235958" y="175297"/>
                </a:lnTo>
                <a:lnTo>
                  <a:pt x="243801" y="144957"/>
                </a:lnTo>
                <a:lnTo>
                  <a:pt x="243801" y="127533"/>
                </a:lnTo>
                <a:lnTo>
                  <a:pt x="231851" y="91109"/>
                </a:lnTo>
                <a:lnTo>
                  <a:pt x="198882" y="78714"/>
                </a:lnTo>
                <a:lnTo>
                  <a:pt x="186918" y="78714"/>
                </a:lnTo>
                <a:lnTo>
                  <a:pt x="183642" y="77444"/>
                </a:lnTo>
                <a:lnTo>
                  <a:pt x="181152" y="74917"/>
                </a:lnTo>
                <a:lnTo>
                  <a:pt x="178714" y="72390"/>
                </a:lnTo>
                <a:lnTo>
                  <a:pt x="177495" y="69151"/>
                </a:lnTo>
                <a:lnTo>
                  <a:pt x="177495" y="41262"/>
                </a:lnTo>
                <a:lnTo>
                  <a:pt x="178943" y="37934"/>
                </a:lnTo>
                <a:lnTo>
                  <a:pt x="184823" y="32321"/>
                </a:lnTo>
                <a:lnTo>
                  <a:pt x="188823" y="30899"/>
                </a:lnTo>
                <a:lnTo>
                  <a:pt x="239623" y="30899"/>
                </a:lnTo>
                <a:lnTo>
                  <a:pt x="239623" y="0"/>
                </a:lnTo>
                <a:close/>
              </a:path>
              <a:path w="1660525" h="240029">
                <a:moveTo>
                  <a:pt x="315658" y="0"/>
                </a:moveTo>
                <a:lnTo>
                  <a:pt x="282321" y="0"/>
                </a:lnTo>
                <a:lnTo>
                  <a:pt x="282321" y="195135"/>
                </a:lnTo>
                <a:lnTo>
                  <a:pt x="315658" y="195135"/>
                </a:lnTo>
                <a:lnTo>
                  <a:pt x="315747" y="89738"/>
                </a:lnTo>
                <a:lnTo>
                  <a:pt x="316687" y="87871"/>
                </a:lnTo>
                <a:lnTo>
                  <a:pt x="320281" y="84188"/>
                </a:lnTo>
                <a:lnTo>
                  <a:pt x="323227" y="83273"/>
                </a:lnTo>
                <a:lnTo>
                  <a:pt x="387535" y="83273"/>
                </a:lnTo>
                <a:lnTo>
                  <a:pt x="386545" y="78965"/>
                </a:lnTo>
                <a:lnTo>
                  <a:pt x="355574" y="53911"/>
                </a:lnTo>
                <a:lnTo>
                  <a:pt x="315214" y="53911"/>
                </a:lnTo>
                <a:lnTo>
                  <a:pt x="315658" y="0"/>
                </a:lnTo>
                <a:close/>
              </a:path>
              <a:path w="1660525" h="240029">
                <a:moveTo>
                  <a:pt x="387535" y="83273"/>
                </a:moveTo>
                <a:lnTo>
                  <a:pt x="348411" y="83273"/>
                </a:lnTo>
                <a:lnTo>
                  <a:pt x="351282" y="84277"/>
                </a:lnTo>
                <a:lnTo>
                  <a:pt x="355257" y="88303"/>
                </a:lnTo>
                <a:lnTo>
                  <a:pt x="356273" y="91173"/>
                </a:lnTo>
                <a:lnTo>
                  <a:pt x="356273" y="195135"/>
                </a:lnTo>
                <a:lnTo>
                  <a:pt x="389547" y="195135"/>
                </a:lnTo>
                <a:lnTo>
                  <a:pt x="389547" y="100164"/>
                </a:lnTo>
                <a:lnTo>
                  <a:pt x="388796" y="88763"/>
                </a:lnTo>
                <a:lnTo>
                  <a:pt x="387535" y="83273"/>
                </a:lnTo>
                <a:close/>
              </a:path>
              <a:path w="1660525" h="240029">
                <a:moveTo>
                  <a:pt x="342011" y="52616"/>
                </a:moveTo>
                <a:lnTo>
                  <a:pt x="320890" y="52616"/>
                </a:lnTo>
                <a:lnTo>
                  <a:pt x="315988" y="53047"/>
                </a:lnTo>
                <a:lnTo>
                  <a:pt x="315214" y="53911"/>
                </a:lnTo>
                <a:lnTo>
                  <a:pt x="355574" y="53911"/>
                </a:lnTo>
                <a:lnTo>
                  <a:pt x="353045" y="53339"/>
                </a:lnTo>
                <a:lnTo>
                  <a:pt x="342011" y="52616"/>
                </a:lnTo>
                <a:close/>
              </a:path>
              <a:path w="1660525" h="240029">
                <a:moveTo>
                  <a:pt x="482231" y="52616"/>
                </a:moveTo>
                <a:lnTo>
                  <a:pt x="473557" y="52616"/>
                </a:lnTo>
                <a:lnTo>
                  <a:pt x="461834" y="53339"/>
                </a:lnTo>
                <a:lnTo>
                  <a:pt x="426524" y="78932"/>
                </a:lnTo>
                <a:lnTo>
                  <a:pt x="423379" y="100164"/>
                </a:lnTo>
                <a:lnTo>
                  <a:pt x="423379" y="147586"/>
                </a:lnTo>
                <a:lnTo>
                  <a:pt x="435965" y="183629"/>
                </a:lnTo>
                <a:lnTo>
                  <a:pt x="473557" y="195135"/>
                </a:lnTo>
                <a:lnTo>
                  <a:pt x="482231" y="195135"/>
                </a:lnTo>
                <a:lnTo>
                  <a:pt x="519887" y="183629"/>
                </a:lnTo>
                <a:lnTo>
                  <a:pt x="530375" y="164477"/>
                </a:lnTo>
                <a:lnTo>
                  <a:pt x="465823" y="164477"/>
                </a:lnTo>
                <a:lnTo>
                  <a:pt x="462165" y="163499"/>
                </a:lnTo>
                <a:lnTo>
                  <a:pt x="459930" y="161531"/>
                </a:lnTo>
                <a:lnTo>
                  <a:pt x="457746" y="159562"/>
                </a:lnTo>
                <a:lnTo>
                  <a:pt x="456653" y="156667"/>
                </a:lnTo>
                <a:lnTo>
                  <a:pt x="456653" y="91084"/>
                </a:lnTo>
                <a:lnTo>
                  <a:pt x="457746" y="88188"/>
                </a:lnTo>
                <a:lnTo>
                  <a:pt x="459930" y="86220"/>
                </a:lnTo>
                <a:lnTo>
                  <a:pt x="462165" y="84251"/>
                </a:lnTo>
                <a:lnTo>
                  <a:pt x="465823" y="83273"/>
                </a:lnTo>
                <a:lnTo>
                  <a:pt x="530372" y="83273"/>
                </a:lnTo>
                <a:lnTo>
                  <a:pt x="529328" y="78932"/>
                </a:lnTo>
                <a:lnTo>
                  <a:pt x="493978" y="53339"/>
                </a:lnTo>
                <a:lnTo>
                  <a:pt x="482231" y="52616"/>
                </a:lnTo>
                <a:close/>
              </a:path>
              <a:path w="1660525" h="240029">
                <a:moveTo>
                  <a:pt x="530372" y="83273"/>
                </a:moveTo>
                <a:lnTo>
                  <a:pt x="490004" y="83273"/>
                </a:lnTo>
                <a:lnTo>
                  <a:pt x="493661" y="84251"/>
                </a:lnTo>
                <a:lnTo>
                  <a:pt x="498081" y="88188"/>
                </a:lnTo>
                <a:lnTo>
                  <a:pt x="499198" y="91084"/>
                </a:lnTo>
                <a:lnTo>
                  <a:pt x="499198" y="156667"/>
                </a:lnTo>
                <a:lnTo>
                  <a:pt x="498081" y="159562"/>
                </a:lnTo>
                <a:lnTo>
                  <a:pt x="493661" y="163499"/>
                </a:lnTo>
                <a:lnTo>
                  <a:pt x="490004" y="164477"/>
                </a:lnTo>
                <a:lnTo>
                  <a:pt x="530375" y="164477"/>
                </a:lnTo>
                <a:lnTo>
                  <a:pt x="531686" y="159019"/>
                </a:lnTo>
                <a:lnTo>
                  <a:pt x="532472" y="147586"/>
                </a:lnTo>
                <a:lnTo>
                  <a:pt x="532472" y="100164"/>
                </a:lnTo>
                <a:lnTo>
                  <a:pt x="531686" y="88737"/>
                </a:lnTo>
                <a:lnTo>
                  <a:pt x="530372" y="83273"/>
                </a:lnTo>
                <a:close/>
              </a:path>
              <a:path w="1660525" h="240029">
                <a:moveTo>
                  <a:pt x="598487" y="52616"/>
                </a:moveTo>
                <a:lnTo>
                  <a:pt x="566496" y="52616"/>
                </a:lnTo>
                <a:lnTo>
                  <a:pt x="566496" y="239852"/>
                </a:lnTo>
                <a:lnTo>
                  <a:pt x="599846" y="239852"/>
                </a:lnTo>
                <a:lnTo>
                  <a:pt x="599846" y="195135"/>
                </a:lnTo>
                <a:lnTo>
                  <a:pt x="623544" y="195135"/>
                </a:lnTo>
                <a:lnTo>
                  <a:pt x="661136" y="183629"/>
                </a:lnTo>
                <a:lnTo>
                  <a:pt x="671624" y="164477"/>
                </a:lnTo>
                <a:lnTo>
                  <a:pt x="599846" y="164477"/>
                </a:lnTo>
                <a:lnTo>
                  <a:pt x="599846" y="90208"/>
                </a:lnTo>
                <a:lnTo>
                  <a:pt x="600735" y="88188"/>
                </a:lnTo>
                <a:lnTo>
                  <a:pt x="604342" y="84251"/>
                </a:lnTo>
                <a:lnTo>
                  <a:pt x="607314" y="83273"/>
                </a:lnTo>
                <a:lnTo>
                  <a:pt x="671677" y="83273"/>
                </a:lnTo>
                <a:lnTo>
                  <a:pt x="670612" y="78773"/>
                </a:lnTo>
                <a:lnTo>
                  <a:pt x="666719" y="70580"/>
                </a:lnTo>
                <a:lnTo>
                  <a:pt x="661263" y="64058"/>
                </a:lnTo>
                <a:lnTo>
                  <a:pt x="654255" y="59056"/>
                </a:lnTo>
                <a:lnTo>
                  <a:pt x="651894" y="58077"/>
                </a:lnTo>
                <a:lnTo>
                  <a:pt x="596112" y="58077"/>
                </a:lnTo>
                <a:lnTo>
                  <a:pt x="598487" y="52616"/>
                </a:lnTo>
                <a:close/>
              </a:path>
              <a:path w="1660525" h="240029">
                <a:moveTo>
                  <a:pt x="671677" y="83273"/>
                </a:moveTo>
                <a:lnTo>
                  <a:pt x="631278" y="83273"/>
                </a:lnTo>
                <a:lnTo>
                  <a:pt x="634923" y="84251"/>
                </a:lnTo>
                <a:lnTo>
                  <a:pt x="639330" y="88188"/>
                </a:lnTo>
                <a:lnTo>
                  <a:pt x="640448" y="91084"/>
                </a:lnTo>
                <a:lnTo>
                  <a:pt x="640448" y="156667"/>
                </a:lnTo>
                <a:lnTo>
                  <a:pt x="639330" y="159562"/>
                </a:lnTo>
                <a:lnTo>
                  <a:pt x="634923" y="163499"/>
                </a:lnTo>
                <a:lnTo>
                  <a:pt x="631278" y="164477"/>
                </a:lnTo>
                <a:lnTo>
                  <a:pt x="671624" y="164477"/>
                </a:lnTo>
                <a:lnTo>
                  <a:pt x="672936" y="159019"/>
                </a:lnTo>
                <a:lnTo>
                  <a:pt x="673722" y="147586"/>
                </a:lnTo>
                <a:lnTo>
                  <a:pt x="673722" y="100164"/>
                </a:lnTo>
                <a:lnTo>
                  <a:pt x="672945" y="88635"/>
                </a:lnTo>
                <a:lnTo>
                  <a:pt x="671677" y="83273"/>
                </a:lnTo>
                <a:close/>
              </a:path>
              <a:path w="1660525" h="240029">
                <a:moveTo>
                  <a:pt x="623544" y="52616"/>
                </a:moveTo>
                <a:lnTo>
                  <a:pt x="604253" y="52616"/>
                </a:lnTo>
                <a:lnTo>
                  <a:pt x="598258" y="54444"/>
                </a:lnTo>
                <a:lnTo>
                  <a:pt x="596112" y="58077"/>
                </a:lnTo>
                <a:lnTo>
                  <a:pt x="651894" y="58077"/>
                </a:lnTo>
                <a:lnTo>
                  <a:pt x="645633" y="55479"/>
                </a:lnTo>
                <a:lnTo>
                  <a:pt x="635396" y="53332"/>
                </a:lnTo>
                <a:lnTo>
                  <a:pt x="623544" y="52616"/>
                </a:lnTo>
                <a:close/>
              </a:path>
              <a:path w="1660525" h="240029">
                <a:moveTo>
                  <a:pt x="811644" y="0"/>
                </a:moveTo>
                <a:lnTo>
                  <a:pt x="712825" y="0"/>
                </a:lnTo>
                <a:lnTo>
                  <a:pt x="712825" y="195135"/>
                </a:lnTo>
                <a:lnTo>
                  <a:pt x="811644" y="195135"/>
                </a:lnTo>
                <a:lnTo>
                  <a:pt x="811644" y="164998"/>
                </a:lnTo>
                <a:lnTo>
                  <a:pt x="746620" y="164998"/>
                </a:lnTo>
                <a:lnTo>
                  <a:pt x="746620" y="109613"/>
                </a:lnTo>
                <a:lnTo>
                  <a:pt x="805091" y="109613"/>
                </a:lnTo>
                <a:lnTo>
                  <a:pt x="805091" y="79476"/>
                </a:lnTo>
                <a:lnTo>
                  <a:pt x="746620" y="79476"/>
                </a:lnTo>
                <a:lnTo>
                  <a:pt x="746620" y="30137"/>
                </a:lnTo>
                <a:lnTo>
                  <a:pt x="811644" y="30137"/>
                </a:lnTo>
                <a:lnTo>
                  <a:pt x="811644" y="0"/>
                </a:lnTo>
                <a:close/>
              </a:path>
              <a:path w="1660525" h="240029">
                <a:moveTo>
                  <a:pt x="882802" y="52616"/>
                </a:moveTo>
                <a:lnTo>
                  <a:pt x="843864" y="52616"/>
                </a:lnTo>
                <a:lnTo>
                  <a:pt x="885050" y="121754"/>
                </a:lnTo>
                <a:lnTo>
                  <a:pt x="840651" y="195135"/>
                </a:lnTo>
                <a:lnTo>
                  <a:pt x="878243" y="195135"/>
                </a:lnTo>
                <a:lnTo>
                  <a:pt x="903935" y="150990"/>
                </a:lnTo>
                <a:lnTo>
                  <a:pt x="940939" y="150990"/>
                </a:lnTo>
                <a:lnTo>
                  <a:pt x="922566" y="120726"/>
                </a:lnTo>
                <a:lnTo>
                  <a:pt x="940612" y="91300"/>
                </a:lnTo>
                <a:lnTo>
                  <a:pt x="904646" y="91300"/>
                </a:lnTo>
                <a:lnTo>
                  <a:pt x="882802" y="52616"/>
                </a:lnTo>
                <a:close/>
              </a:path>
              <a:path w="1660525" h="240029">
                <a:moveTo>
                  <a:pt x="940939" y="150990"/>
                </a:moveTo>
                <a:lnTo>
                  <a:pt x="903935" y="150990"/>
                </a:lnTo>
                <a:lnTo>
                  <a:pt x="928484" y="195135"/>
                </a:lnTo>
                <a:lnTo>
                  <a:pt x="967740" y="195135"/>
                </a:lnTo>
                <a:lnTo>
                  <a:pt x="940939" y="150990"/>
                </a:lnTo>
                <a:close/>
              </a:path>
              <a:path w="1660525" h="240029">
                <a:moveTo>
                  <a:pt x="964336" y="52616"/>
                </a:moveTo>
                <a:lnTo>
                  <a:pt x="926934" y="52616"/>
                </a:lnTo>
                <a:lnTo>
                  <a:pt x="904646" y="91300"/>
                </a:lnTo>
                <a:lnTo>
                  <a:pt x="940612" y="91300"/>
                </a:lnTo>
                <a:lnTo>
                  <a:pt x="964336" y="52616"/>
                </a:lnTo>
                <a:close/>
              </a:path>
              <a:path w="1660525" h="240029">
                <a:moveTo>
                  <a:pt x="1024763" y="52616"/>
                </a:moveTo>
                <a:lnTo>
                  <a:pt x="992759" y="52616"/>
                </a:lnTo>
                <a:lnTo>
                  <a:pt x="992759" y="239852"/>
                </a:lnTo>
                <a:lnTo>
                  <a:pt x="1026109" y="239852"/>
                </a:lnTo>
                <a:lnTo>
                  <a:pt x="1026109" y="195135"/>
                </a:lnTo>
                <a:lnTo>
                  <a:pt x="1049820" y="195135"/>
                </a:lnTo>
                <a:lnTo>
                  <a:pt x="1087412" y="183629"/>
                </a:lnTo>
                <a:lnTo>
                  <a:pt x="1097896" y="164477"/>
                </a:lnTo>
                <a:lnTo>
                  <a:pt x="1026109" y="164477"/>
                </a:lnTo>
                <a:lnTo>
                  <a:pt x="1026109" y="90208"/>
                </a:lnTo>
                <a:lnTo>
                  <a:pt x="1027010" y="88188"/>
                </a:lnTo>
                <a:lnTo>
                  <a:pt x="1030605" y="84251"/>
                </a:lnTo>
                <a:lnTo>
                  <a:pt x="1033589" y="83273"/>
                </a:lnTo>
                <a:lnTo>
                  <a:pt x="1097949" y="83273"/>
                </a:lnTo>
                <a:lnTo>
                  <a:pt x="1096883" y="78773"/>
                </a:lnTo>
                <a:lnTo>
                  <a:pt x="1092989" y="70580"/>
                </a:lnTo>
                <a:lnTo>
                  <a:pt x="1087539" y="64058"/>
                </a:lnTo>
                <a:lnTo>
                  <a:pt x="1080531" y="59056"/>
                </a:lnTo>
                <a:lnTo>
                  <a:pt x="1078170" y="58077"/>
                </a:lnTo>
                <a:lnTo>
                  <a:pt x="1022388" y="58077"/>
                </a:lnTo>
                <a:lnTo>
                  <a:pt x="1024763" y="52616"/>
                </a:lnTo>
                <a:close/>
              </a:path>
              <a:path w="1660525" h="240029">
                <a:moveTo>
                  <a:pt x="1097949" y="83273"/>
                </a:moveTo>
                <a:lnTo>
                  <a:pt x="1057554" y="83273"/>
                </a:lnTo>
                <a:lnTo>
                  <a:pt x="1061186" y="84251"/>
                </a:lnTo>
                <a:lnTo>
                  <a:pt x="1063371" y="86220"/>
                </a:lnTo>
                <a:lnTo>
                  <a:pt x="1065606" y="88188"/>
                </a:lnTo>
                <a:lnTo>
                  <a:pt x="1066723" y="91084"/>
                </a:lnTo>
                <a:lnTo>
                  <a:pt x="1066723" y="156667"/>
                </a:lnTo>
                <a:lnTo>
                  <a:pt x="1065606" y="159562"/>
                </a:lnTo>
                <a:lnTo>
                  <a:pt x="1063371" y="161531"/>
                </a:lnTo>
                <a:lnTo>
                  <a:pt x="1061186" y="163499"/>
                </a:lnTo>
                <a:lnTo>
                  <a:pt x="1057554" y="164477"/>
                </a:lnTo>
                <a:lnTo>
                  <a:pt x="1097896" y="164477"/>
                </a:lnTo>
                <a:lnTo>
                  <a:pt x="1099210" y="159019"/>
                </a:lnTo>
                <a:lnTo>
                  <a:pt x="1099997" y="147586"/>
                </a:lnTo>
                <a:lnTo>
                  <a:pt x="1099997" y="100164"/>
                </a:lnTo>
                <a:lnTo>
                  <a:pt x="1099219" y="88635"/>
                </a:lnTo>
                <a:lnTo>
                  <a:pt x="1097949" y="83273"/>
                </a:lnTo>
                <a:close/>
              </a:path>
              <a:path w="1660525" h="240029">
                <a:moveTo>
                  <a:pt x="1049820" y="52616"/>
                </a:moveTo>
                <a:lnTo>
                  <a:pt x="1030528" y="52616"/>
                </a:lnTo>
                <a:lnTo>
                  <a:pt x="1024521" y="54444"/>
                </a:lnTo>
                <a:lnTo>
                  <a:pt x="1022388" y="58077"/>
                </a:lnTo>
                <a:lnTo>
                  <a:pt x="1078170" y="58077"/>
                </a:lnTo>
                <a:lnTo>
                  <a:pt x="1071908" y="55479"/>
                </a:lnTo>
                <a:lnTo>
                  <a:pt x="1061671" y="53332"/>
                </a:lnTo>
                <a:lnTo>
                  <a:pt x="1049820" y="52616"/>
                </a:lnTo>
                <a:close/>
              </a:path>
              <a:path w="1660525" h="240029">
                <a:moveTo>
                  <a:pt x="1219466" y="164477"/>
                </a:moveTo>
                <a:lnTo>
                  <a:pt x="1138326" y="164477"/>
                </a:lnTo>
                <a:lnTo>
                  <a:pt x="1138326" y="195135"/>
                </a:lnTo>
                <a:lnTo>
                  <a:pt x="1219466" y="195135"/>
                </a:lnTo>
                <a:lnTo>
                  <a:pt x="1219466" y="164477"/>
                </a:lnTo>
                <a:close/>
              </a:path>
              <a:path w="1660525" h="240029">
                <a:moveTo>
                  <a:pt x="1189469" y="52616"/>
                </a:moveTo>
                <a:lnTo>
                  <a:pt x="1138326" y="52616"/>
                </a:lnTo>
                <a:lnTo>
                  <a:pt x="1138326" y="83273"/>
                </a:lnTo>
                <a:lnTo>
                  <a:pt x="1157528" y="83273"/>
                </a:lnTo>
                <a:lnTo>
                  <a:pt x="1157528" y="164477"/>
                </a:lnTo>
                <a:lnTo>
                  <a:pt x="1190815" y="164477"/>
                </a:lnTo>
                <a:lnTo>
                  <a:pt x="1190815" y="95605"/>
                </a:lnTo>
                <a:lnTo>
                  <a:pt x="1190942" y="93167"/>
                </a:lnTo>
                <a:lnTo>
                  <a:pt x="1191958" y="90728"/>
                </a:lnTo>
                <a:lnTo>
                  <a:pt x="1193838" y="88277"/>
                </a:lnTo>
                <a:lnTo>
                  <a:pt x="1195768" y="85839"/>
                </a:lnTo>
                <a:lnTo>
                  <a:pt x="1198638" y="84620"/>
                </a:lnTo>
                <a:lnTo>
                  <a:pt x="1237653" y="84620"/>
                </a:lnTo>
                <a:lnTo>
                  <a:pt x="1237653" y="58077"/>
                </a:lnTo>
                <a:lnTo>
                  <a:pt x="1187348" y="58077"/>
                </a:lnTo>
                <a:lnTo>
                  <a:pt x="1189469" y="52616"/>
                </a:lnTo>
                <a:close/>
              </a:path>
              <a:path w="1660525" h="240029">
                <a:moveTo>
                  <a:pt x="1237653" y="52616"/>
                </a:moveTo>
                <a:lnTo>
                  <a:pt x="1195527" y="52616"/>
                </a:lnTo>
                <a:lnTo>
                  <a:pt x="1189621" y="54444"/>
                </a:lnTo>
                <a:lnTo>
                  <a:pt x="1187348" y="58077"/>
                </a:lnTo>
                <a:lnTo>
                  <a:pt x="1237653" y="58077"/>
                </a:lnTo>
                <a:lnTo>
                  <a:pt x="1237653" y="52616"/>
                </a:lnTo>
                <a:close/>
              </a:path>
              <a:path w="1660525" h="240029">
                <a:moveTo>
                  <a:pt x="1338757" y="52616"/>
                </a:moveTo>
                <a:lnTo>
                  <a:pt x="1326349" y="52616"/>
                </a:lnTo>
                <a:lnTo>
                  <a:pt x="1314762" y="53327"/>
                </a:lnTo>
                <a:lnTo>
                  <a:pt x="1281630" y="78693"/>
                </a:lnTo>
                <a:lnTo>
                  <a:pt x="1278801" y="147586"/>
                </a:lnTo>
                <a:lnTo>
                  <a:pt x="1279581" y="159121"/>
                </a:lnTo>
                <a:lnTo>
                  <a:pt x="1306930" y="192289"/>
                </a:lnTo>
                <a:lnTo>
                  <a:pt x="1328978" y="195135"/>
                </a:lnTo>
                <a:lnTo>
                  <a:pt x="1373708" y="195135"/>
                </a:lnTo>
                <a:lnTo>
                  <a:pt x="1373708" y="164477"/>
                </a:lnTo>
                <a:lnTo>
                  <a:pt x="1321257" y="164477"/>
                </a:lnTo>
                <a:lnTo>
                  <a:pt x="1317599" y="163499"/>
                </a:lnTo>
                <a:lnTo>
                  <a:pt x="1315364" y="161531"/>
                </a:lnTo>
                <a:lnTo>
                  <a:pt x="1313180" y="159562"/>
                </a:lnTo>
                <a:lnTo>
                  <a:pt x="1312087" y="156667"/>
                </a:lnTo>
                <a:lnTo>
                  <a:pt x="1312087" y="138531"/>
                </a:lnTo>
                <a:lnTo>
                  <a:pt x="1382115" y="138531"/>
                </a:lnTo>
                <a:lnTo>
                  <a:pt x="1382115" y="107873"/>
                </a:lnTo>
                <a:lnTo>
                  <a:pt x="1312087" y="107873"/>
                </a:lnTo>
                <a:lnTo>
                  <a:pt x="1312123" y="90525"/>
                </a:lnTo>
                <a:lnTo>
                  <a:pt x="1312862" y="87655"/>
                </a:lnTo>
                <a:lnTo>
                  <a:pt x="1315935" y="84150"/>
                </a:lnTo>
                <a:lnTo>
                  <a:pt x="1319047" y="83273"/>
                </a:lnTo>
                <a:lnTo>
                  <a:pt x="1380233" y="83273"/>
                </a:lnTo>
                <a:lnTo>
                  <a:pt x="1379323" y="79287"/>
                </a:lnTo>
                <a:lnTo>
                  <a:pt x="1348670" y="53370"/>
                </a:lnTo>
                <a:lnTo>
                  <a:pt x="1338757" y="52616"/>
                </a:lnTo>
                <a:close/>
              </a:path>
              <a:path w="1660525" h="240029">
                <a:moveTo>
                  <a:pt x="1380233" y="83273"/>
                </a:moveTo>
                <a:lnTo>
                  <a:pt x="1342047" y="83273"/>
                </a:lnTo>
                <a:lnTo>
                  <a:pt x="1344536" y="84239"/>
                </a:lnTo>
                <a:lnTo>
                  <a:pt x="1348397" y="88049"/>
                </a:lnTo>
                <a:lnTo>
                  <a:pt x="1349349" y="90525"/>
                </a:lnTo>
                <a:lnTo>
                  <a:pt x="1349349" y="107873"/>
                </a:lnTo>
                <a:lnTo>
                  <a:pt x="1382115" y="107873"/>
                </a:lnTo>
                <a:lnTo>
                  <a:pt x="1382115" y="98882"/>
                </a:lnTo>
                <a:lnTo>
                  <a:pt x="1381425" y="88582"/>
                </a:lnTo>
                <a:lnTo>
                  <a:pt x="1381234" y="87655"/>
                </a:lnTo>
                <a:lnTo>
                  <a:pt x="1380233" y="83273"/>
                </a:lnTo>
                <a:close/>
              </a:path>
              <a:path w="1660525" h="240029">
                <a:moveTo>
                  <a:pt x="1512900" y="52616"/>
                </a:moveTo>
                <a:lnTo>
                  <a:pt x="1472171" y="52616"/>
                </a:lnTo>
                <a:lnTo>
                  <a:pt x="1462098" y="53191"/>
                </a:lnTo>
                <a:lnTo>
                  <a:pt x="1427928" y="81783"/>
                </a:lnTo>
                <a:lnTo>
                  <a:pt x="1427187" y="91236"/>
                </a:lnTo>
                <a:lnTo>
                  <a:pt x="1427187" y="98882"/>
                </a:lnTo>
                <a:lnTo>
                  <a:pt x="1451205" y="135377"/>
                </a:lnTo>
                <a:lnTo>
                  <a:pt x="1469275" y="137756"/>
                </a:lnTo>
                <a:lnTo>
                  <a:pt x="1482877" y="137756"/>
                </a:lnTo>
                <a:lnTo>
                  <a:pt x="1484820" y="139877"/>
                </a:lnTo>
                <a:lnTo>
                  <a:pt x="1484820" y="160235"/>
                </a:lnTo>
                <a:lnTo>
                  <a:pt x="1484185" y="161874"/>
                </a:lnTo>
                <a:lnTo>
                  <a:pt x="1482902" y="162941"/>
                </a:lnTo>
                <a:lnTo>
                  <a:pt x="1481607" y="163969"/>
                </a:lnTo>
                <a:lnTo>
                  <a:pt x="1479257" y="164477"/>
                </a:lnTo>
                <a:lnTo>
                  <a:pt x="1428534" y="164477"/>
                </a:lnTo>
                <a:lnTo>
                  <a:pt x="1428534" y="195135"/>
                </a:lnTo>
                <a:lnTo>
                  <a:pt x="1473200" y="195135"/>
                </a:lnTo>
                <a:lnTo>
                  <a:pt x="1483186" y="194537"/>
                </a:lnTo>
                <a:lnTo>
                  <a:pt x="1515186" y="173574"/>
                </a:lnTo>
                <a:lnTo>
                  <a:pt x="1518170" y="156768"/>
                </a:lnTo>
                <a:lnTo>
                  <a:pt x="1518170" y="144957"/>
                </a:lnTo>
                <a:lnTo>
                  <a:pt x="1494159" y="108040"/>
                </a:lnTo>
                <a:lnTo>
                  <a:pt x="1476603" y="105498"/>
                </a:lnTo>
                <a:lnTo>
                  <a:pt x="1465275" y="105498"/>
                </a:lnTo>
                <a:lnTo>
                  <a:pt x="1463471" y="105003"/>
                </a:lnTo>
                <a:lnTo>
                  <a:pt x="1461071" y="103035"/>
                </a:lnTo>
                <a:lnTo>
                  <a:pt x="1460474" y="101409"/>
                </a:lnTo>
                <a:lnTo>
                  <a:pt x="1460474" y="87591"/>
                </a:lnTo>
                <a:lnTo>
                  <a:pt x="1461185" y="86017"/>
                </a:lnTo>
                <a:lnTo>
                  <a:pt x="1464056" y="83832"/>
                </a:lnTo>
                <a:lnTo>
                  <a:pt x="1466367" y="83273"/>
                </a:lnTo>
                <a:lnTo>
                  <a:pt x="1512900" y="83273"/>
                </a:lnTo>
                <a:lnTo>
                  <a:pt x="1512900" y="52616"/>
                </a:lnTo>
                <a:close/>
              </a:path>
              <a:path w="1660525" h="240029">
                <a:moveTo>
                  <a:pt x="1654987" y="52616"/>
                </a:moveTo>
                <a:lnTo>
                  <a:pt x="1614258" y="52616"/>
                </a:lnTo>
                <a:lnTo>
                  <a:pt x="1604186" y="53191"/>
                </a:lnTo>
                <a:lnTo>
                  <a:pt x="1570015" y="81783"/>
                </a:lnTo>
                <a:lnTo>
                  <a:pt x="1569275" y="91236"/>
                </a:lnTo>
                <a:lnTo>
                  <a:pt x="1569275" y="98882"/>
                </a:lnTo>
                <a:lnTo>
                  <a:pt x="1593292" y="135377"/>
                </a:lnTo>
                <a:lnTo>
                  <a:pt x="1611363" y="137756"/>
                </a:lnTo>
                <a:lnTo>
                  <a:pt x="1624965" y="137756"/>
                </a:lnTo>
                <a:lnTo>
                  <a:pt x="1626908" y="139877"/>
                </a:lnTo>
                <a:lnTo>
                  <a:pt x="1626908" y="160235"/>
                </a:lnTo>
                <a:lnTo>
                  <a:pt x="1626273" y="161874"/>
                </a:lnTo>
                <a:lnTo>
                  <a:pt x="1624990" y="162941"/>
                </a:lnTo>
                <a:lnTo>
                  <a:pt x="1623707" y="163969"/>
                </a:lnTo>
                <a:lnTo>
                  <a:pt x="1621345" y="164477"/>
                </a:lnTo>
                <a:lnTo>
                  <a:pt x="1570634" y="164477"/>
                </a:lnTo>
                <a:lnTo>
                  <a:pt x="1570634" y="195135"/>
                </a:lnTo>
                <a:lnTo>
                  <a:pt x="1615287" y="195135"/>
                </a:lnTo>
                <a:lnTo>
                  <a:pt x="1625279" y="194537"/>
                </a:lnTo>
                <a:lnTo>
                  <a:pt x="1657269" y="173574"/>
                </a:lnTo>
                <a:lnTo>
                  <a:pt x="1660258" y="156768"/>
                </a:lnTo>
                <a:lnTo>
                  <a:pt x="1660258" y="144957"/>
                </a:lnTo>
                <a:lnTo>
                  <a:pt x="1636247" y="108040"/>
                </a:lnTo>
                <a:lnTo>
                  <a:pt x="1618691" y="105498"/>
                </a:lnTo>
                <a:lnTo>
                  <a:pt x="1607362" y="105498"/>
                </a:lnTo>
                <a:lnTo>
                  <a:pt x="1605559" y="105003"/>
                </a:lnTo>
                <a:lnTo>
                  <a:pt x="1603159" y="103035"/>
                </a:lnTo>
                <a:lnTo>
                  <a:pt x="1602562" y="101409"/>
                </a:lnTo>
                <a:lnTo>
                  <a:pt x="1602562" y="87591"/>
                </a:lnTo>
                <a:lnTo>
                  <a:pt x="1603273" y="86017"/>
                </a:lnTo>
                <a:lnTo>
                  <a:pt x="1606143" y="83832"/>
                </a:lnTo>
                <a:lnTo>
                  <a:pt x="1608455" y="83273"/>
                </a:lnTo>
                <a:lnTo>
                  <a:pt x="1654987" y="83273"/>
                </a:lnTo>
                <a:lnTo>
                  <a:pt x="1654987" y="52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55496" y="3099952"/>
            <a:ext cx="2867660" cy="655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5"/>
              </a:spcBef>
              <a:tabLst>
                <a:tab pos="438784" algn="l"/>
                <a:tab pos="580390" algn="l"/>
                <a:tab pos="1717675" algn="l"/>
                <a:tab pos="2143760" algn="l"/>
                <a:tab pos="2427605" algn="l"/>
              </a:tabLst>
            </a:pPr>
            <a:r>
              <a:rPr sz="2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overview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5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capabilities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endParaRPr sz="20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6940" y="3547630"/>
            <a:ext cx="1382395" cy="142875"/>
          </a:xfrm>
          <a:custGeom>
            <a:avLst/>
            <a:gdLst/>
            <a:ahLst/>
            <a:cxnLst/>
            <a:rect l="l" t="t" r="r" b="b"/>
            <a:pathLst>
              <a:path w="1382395" h="142875">
                <a:moveTo>
                  <a:pt x="59944" y="0"/>
                </a:moveTo>
                <a:lnTo>
                  <a:pt x="47536" y="0"/>
                </a:lnTo>
                <a:lnTo>
                  <a:pt x="35948" y="711"/>
                </a:lnTo>
                <a:lnTo>
                  <a:pt x="2827" y="26077"/>
                </a:lnTo>
                <a:lnTo>
                  <a:pt x="0" y="94970"/>
                </a:lnTo>
                <a:lnTo>
                  <a:pt x="778" y="106504"/>
                </a:lnTo>
                <a:lnTo>
                  <a:pt x="28122" y="139673"/>
                </a:lnTo>
                <a:lnTo>
                  <a:pt x="50177" y="142519"/>
                </a:lnTo>
                <a:lnTo>
                  <a:pt x="94894" y="142519"/>
                </a:lnTo>
                <a:lnTo>
                  <a:pt x="94894" y="111861"/>
                </a:lnTo>
                <a:lnTo>
                  <a:pt x="42443" y="111861"/>
                </a:lnTo>
                <a:lnTo>
                  <a:pt x="38785" y="110883"/>
                </a:lnTo>
                <a:lnTo>
                  <a:pt x="34366" y="106946"/>
                </a:lnTo>
                <a:lnTo>
                  <a:pt x="33274" y="104051"/>
                </a:lnTo>
                <a:lnTo>
                  <a:pt x="33274" y="85915"/>
                </a:lnTo>
                <a:lnTo>
                  <a:pt x="103314" y="85915"/>
                </a:lnTo>
                <a:lnTo>
                  <a:pt x="103314" y="55257"/>
                </a:lnTo>
                <a:lnTo>
                  <a:pt x="33274" y="55257"/>
                </a:lnTo>
                <a:lnTo>
                  <a:pt x="33309" y="37909"/>
                </a:lnTo>
                <a:lnTo>
                  <a:pt x="34048" y="35039"/>
                </a:lnTo>
                <a:lnTo>
                  <a:pt x="37134" y="31534"/>
                </a:lnTo>
                <a:lnTo>
                  <a:pt x="40233" y="30657"/>
                </a:lnTo>
                <a:lnTo>
                  <a:pt x="101428" y="30657"/>
                </a:lnTo>
                <a:lnTo>
                  <a:pt x="100517" y="26671"/>
                </a:lnTo>
                <a:lnTo>
                  <a:pt x="69857" y="754"/>
                </a:lnTo>
                <a:lnTo>
                  <a:pt x="59944" y="0"/>
                </a:lnTo>
                <a:close/>
              </a:path>
              <a:path w="1382395" h="142875">
                <a:moveTo>
                  <a:pt x="101428" y="30657"/>
                </a:moveTo>
                <a:lnTo>
                  <a:pt x="63246" y="30657"/>
                </a:lnTo>
                <a:lnTo>
                  <a:pt x="65722" y="31623"/>
                </a:lnTo>
                <a:lnTo>
                  <a:pt x="69583" y="35433"/>
                </a:lnTo>
                <a:lnTo>
                  <a:pt x="70548" y="37909"/>
                </a:lnTo>
                <a:lnTo>
                  <a:pt x="70548" y="55257"/>
                </a:lnTo>
                <a:lnTo>
                  <a:pt x="103314" y="55257"/>
                </a:lnTo>
                <a:lnTo>
                  <a:pt x="103314" y="46266"/>
                </a:lnTo>
                <a:lnTo>
                  <a:pt x="102623" y="35966"/>
                </a:lnTo>
                <a:lnTo>
                  <a:pt x="102430" y="35039"/>
                </a:lnTo>
                <a:lnTo>
                  <a:pt x="101428" y="30657"/>
                </a:lnTo>
                <a:close/>
              </a:path>
              <a:path w="1382395" h="142875">
                <a:moveTo>
                  <a:pt x="241935" y="39458"/>
                </a:moveTo>
                <a:lnTo>
                  <a:pt x="145491" y="39458"/>
                </a:lnTo>
                <a:lnTo>
                  <a:pt x="145491" y="70167"/>
                </a:lnTo>
                <a:lnTo>
                  <a:pt x="241935" y="70167"/>
                </a:lnTo>
                <a:lnTo>
                  <a:pt x="241935" y="39458"/>
                </a:lnTo>
                <a:close/>
              </a:path>
              <a:path w="1382395" h="142875">
                <a:moveTo>
                  <a:pt x="380619" y="0"/>
                </a:moveTo>
                <a:lnTo>
                  <a:pt x="341236" y="0"/>
                </a:lnTo>
                <a:lnTo>
                  <a:pt x="329482" y="723"/>
                </a:lnTo>
                <a:lnTo>
                  <a:pt x="294179" y="26315"/>
                </a:lnTo>
                <a:lnTo>
                  <a:pt x="291045" y="47548"/>
                </a:lnTo>
                <a:lnTo>
                  <a:pt x="291045" y="94970"/>
                </a:lnTo>
                <a:lnTo>
                  <a:pt x="303453" y="131140"/>
                </a:lnTo>
                <a:lnTo>
                  <a:pt x="341236" y="142519"/>
                </a:lnTo>
                <a:lnTo>
                  <a:pt x="380619" y="142519"/>
                </a:lnTo>
                <a:lnTo>
                  <a:pt x="380619" y="111861"/>
                </a:lnTo>
                <a:lnTo>
                  <a:pt x="333502" y="111861"/>
                </a:lnTo>
                <a:lnTo>
                  <a:pt x="329844" y="110883"/>
                </a:lnTo>
                <a:lnTo>
                  <a:pt x="327609" y="108915"/>
                </a:lnTo>
                <a:lnTo>
                  <a:pt x="325424" y="106946"/>
                </a:lnTo>
                <a:lnTo>
                  <a:pt x="324332" y="104051"/>
                </a:lnTo>
                <a:lnTo>
                  <a:pt x="324332" y="38468"/>
                </a:lnTo>
                <a:lnTo>
                  <a:pt x="325424" y="35572"/>
                </a:lnTo>
                <a:lnTo>
                  <a:pt x="327609" y="33604"/>
                </a:lnTo>
                <a:lnTo>
                  <a:pt x="329844" y="31635"/>
                </a:lnTo>
                <a:lnTo>
                  <a:pt x="333502" y="30657"/>
                </a:lnTo>
                <a:lnTo>
                  <a:pt x="380619" y="30657"/>
                </a:lnTo>
                <a:lnTo>
                  <a:pt x="380619" y="0"/>
                </a:lnTo>
                <a:close/>
              </a:path>
              <a:path w="1382395" h="142875">
                <a:moveTo>
                  <a:pt x="482231" y="0"/>
                </a:moveTo>
                <a:lnTo>
                  <a:pt x="473557" y="0"/>
                </a:lnTo>
                <a:lnTo>
                  <a:pt x="461834" y="723"/>
                </a:lnTo>
                <a:lnTo>
                  <a:pt x="426518" y="26315"/>
                </a:lnTo>
                <a:lnTo>
                  <a:pt x="423367" y="47548"/>
                </a:lnTo>
                <a:lnTo>
                  <a:pt x="423367" y="94970"/>
                </a:lnTo>
                <a:lnTo>
                  <a:pt x="435965" y="131013"/>
                </a:lnTo>
                <a:lnTo>
                  <a:pt x="473557" y="142519"/>
                </a:lnTo>
                <a:lnTo>
                  <a:pt x="482231" y="142519"/>
                </a:lnTo>
                <a:lnTo>
                  <a:pt x="519887" y="131013"/>
                </a:lnTo>
                <a:lnTo>
                  <a:pt x="530375" y="111861"/>
                </a:lnTo>
                <a:lnTo>
                  <a:pt x="465823" y="111861"/>
                </a:lnTo>
                <a:lnTo>
                  <a:pt x="462165" y="110883"/>
                </a:lnTo>
                <a:lnTo>
                  <a:pt x="459930" y="108915"/>
                </a:lnTo>
                <a:lnTo>
                  <a:pt x="457746" y="106946"/>
                </a:lnTo>
                <a:lnTo>
                  <a:pt x="456653" y="104051"/>
                </a:lnTo>
                <a:lnTo>
                  <a:pt x="456653" y="38468"/>
                </a:lnTo>
                <a:lnTo>
                  <a:pt x="457746" y="35572"/>
                </a:lnTo>
                <a:lnTo>
                  <a:pt x="459930" y="33604"/>
                </a:lnTo>
                <a:lnTo>
                  <a:pt x="462165" y="31635"/>
                </a:lnTo>
                <a:lnTo>
                  <a:pt x="465823" y="30657"/>
                </a:lnTo>
                <a:lnTo>
                  <a:pt x="530372" y="30657"/>
                </a:lnTo>
                <a:lnTo>
                  <a:pt x="529328" y="26315"/>
                </a:lnTo>
                <a:lnTo>
                  <a:pt x="493978" y="723"/>
                </a:lnTo>
                <a:lnTo>
                  <a:pt x="482231" y="0"/>
                </a:lnTo>
                <a:close/>
              </a:path>
              <a:path w="1382395" h="142875">
                <a:moveTo>
                  <a:pt x="530372" y="30657"/>
                </a:moveTo>
                <a:lnTo>
                  <a:pt x="490004" y="30657"/>
                </a:lnTo>
                <a:lnTo>
                  <a:pt x="493661" y="31635"/>
                </a:lnTo>
                <a:lnTo>
                  <a:pt x="495846" y="33604"/>
                </a:lnTo>
                <a:lnTo>
                  <a:pt x="498081" y="35572"/>
                </a:lnTo>
                <a:lnTo>
                  <a:pt x="499186" y="38468"/>
                </a:lnTo>
                <a:lnTo>
                  <a:pt x="499186" y="104051"/>
                </a:lnTo>
                <a:lnTo>
                  <a:pt x="498081" y="106946"/>
                </a:lnTo>
                <a:lnTo>
                  <a:pt x="495846" y="108915"/>
                </a:lnTo>
                <a:lnTo>
                  <a:pt x="493661" y="110883"/>
                </a:lnTo>
                <a:lnTo>
                  <a:pt x="490004" y="111861"/>
                </a:lnTo>
                <a:lnTo>
                  <a:pt x="530375" y="111861"/>
                </a:lnTo>
                <a:lnTo>
                  <a:pt x="531686" y="106402"/>
                </a:lnTo>
                <a:lnTo>
                  <a:pt x="532472" y="94970"/>
                </a:lnTo>
                <a:lnTo>
                  <a:pt x="532472" y="47548"/>
                </a:lnTo>
                <a:lnTo>
                  <a:pt x="531686" y="36120"/>
                </a:lnTo>
                <a:lnTo>
                  <a:pt x="530372" y="30657"/>
                </a:lnTo>
                <a:close/>
              </a:path>
              <a:path w="1382395" h="142875">
                <a:moveTo>
                  <a:pt x="585571" y="0"/>
                </a:moveTo>
                <a:lnTo>
                  <a:pt x="554926" y="0"/>
                </a:lnTo>
                <a:lnTo>
                  <a:pt x="554926" y="142519"/>
                </a:lnTo>
                <a:lnTo>
                  <a:pt x="586930" y="142519"/>
                </a:lnTo>
                <a:lnTo>
                  <a:pt x="587035" y="35979"/>
                </a:lnTo>
                <a:lnTo>
                  <a:pt x="587057" y="35496"/>
                </a:lnTo>
                <a:lnTo>
                  <a:pt x="587743" y="33197"/>
                </a:lnTo>
                <a:lnTo>
                  <a:pt x="590257" y="29476"/>
                </a:lnTo>
                <a:lnTo>
                  <a:pt x="592582" y="28536"/>
                </a:lnTo>
                <a:lnTo>
                  <a:pt x="684133" y="28536"/>
                </a:lnTo>
                <a:lnTo>
                  <a:pt x="683059" y="22909"/>
                </a:lnTo>
                <a:lnTo>
                  <a:pt x="680190" y="15542"/>
                </a:lnTo>
                <a:lnTo>
                  <a:pt x="676173" y="9829"/>
                </a:lnTo>
                <a:lnTo>
                  <a:pt x="672855" y="7073"/>
                </a:lnTo>
                <a:lnTo>
                  <a:pt x="624382" y="7073"/>
                </a:lnTo>
                <a:lnTo>
                  <a:pt x="622532" y="5461"/>
                </a:lnTo>
                <a:lnTo>
                  <a:pt x="582879" y="5461"/>
                </a:lnTo>
                <a:lnTo>
                  <a:pt x="584250" y="1828"/>
                </a:lnTo>
                <a:lnTo>
                  <a:pt x="584774" y="1616"/>
                </a:lnTo>
                <a:lnTo>
                  <a:pt x="585571" y="0"/>
                </a:lnTo>
                <a:close/>
              </a:path>
              <a:path w="1382395" h="142875">
                <a:moveTo>
                  <a:pt x="641756" y="28536"/>
                </a:moveTo>
                <a:lnTo>
                  <a:pt x="600100" y="28536"/>
                </a:lnTo>
                <a:lnTo>
                  <a:pt x="601827" y="29260"/>
                </a:lnTo>
                <a:lnTo>
                  <a:pt x="602729" y="30721"/>
                </a:lnTo>
                <a:lnTo>
                  <a:pt x="603669" y="32131"/>
                </a:lnTo>
                <a:lnTo>
                  <a:pt x="604080" y="35496"/>
                </a:lnTo>
                <a:lnTo>
                  <a:pt x="604139" y="142519"/>
                </a:lnTo>
                <a:lnTo>
                  <a:pt x="636143" y="142519"/>
                </a:lnTo>
                <a:lnTo>
                  <a:pt x="636229" y="38239"/>
                </a:lnTo>
                <a:lnTo>
                  <a:pt x="636270" y="37134"/>
                </a:lnTo>
                <a:lnTo>
                  <a:pt x="636981" y="34277"/>
                </a:lnTo>
                <a:lnTo>
                  <a:pt x="639546" y="29692"/>
                </a:lnTo>
                <a:lnTo>
                  <a:pt x="641756" y="28536"/>
                </a:lnTo>
                <a:close/>
              </a:path>
              <a:path w="1382395" h="142875">
                <a:moveTo>
                  <a:pt x="684133" y="28536"/>
                </a:moveTo>
                <a:lnTo>
                  <a:pt x="649528" y="28536"/>
                </a:lnTo>
                <a:lnTo>
                  <a:pt x="651433" y="29260"/>
                </a:lnTo>
                <a:lnTo>
                  <a:pt x="652950" y="32131"/>
                </a:lnTo>
                <a:lnTo>
                  <a:pt x="653309" y="35496"/>
                </a:lnTo>
                <a:lnTo>
                  <a:pt x="653364" y="142519"/>
                </a:lnTo>
                <a:lnTo>
                  <a:pt x="685355" y="142519"/>
                </a:lnTo>
                <a:lnTo>
                  <a:pt x="685248" y="40614"/>
                </a:lnTo>
                <a:lnTo>
                  <a:pt x="684781" y="31930"/>
                </a:lnTo>
                <a:lnTo>
                  <a:pt x="684133" y="28536"/>
                </a:lnTo>
                <a:close/>
              </a:path>
              <a:path w="1382395" h="142875">
                <a:moveTo>
                  <a:pt x="648538" y="0"/>
                </a:moveTo>
                <a:lnTo>
                  <a:pt x="635825" y="0"/>
                </a:lnTo>
                <a:lnTo>
                  <a:pt x="628281" y="2362"/>
                </a:lnTo>
                <a:lnTo>
                  <a:pt x="624382" y="7073"/>
                </a:lnTo>
                <a:lnTo>
                  <a:pt x="672855" y="7073"/>
                </a:lnTo>
                <a:lnTo>
                  <a:pt x="670996" y="5529"/>
                </a:lnTo>
                <a:lnTo>
                  <a:pt x="664665" y="2457"/>
                </a:lnTo>
                <a:lnTo>
                  <a:pt x="657179" y="614"/>
                </a:lnTo>
                <a:lnTo>
                  <a:pt x="648538" y="0"/>
                </a:lnTo>
                <a:close/>
              </a:path>
              <a:path w="1382395" h="142875">
                <a:moveTo>
                  <a:pt x="584774" y="1616"/>
                </a:moveTo>
                <a:lnTo>
                  <a:pt x="584250" y="1828"/>
                </a:lnTo>
                <a:lnTo>
                  <a:pt x="582879" y="5461"/>
                </a:lnTo>
                <a:lnTo>
                  <a:pt x="584774" y="1616"/>
                </a:lnTo>
                <a:close/>
              </a:path>
              <a:path w="1382395" h="142875">
                <a:moveTo>
                  <a:pt x="598043" y="0"/>
                </a:moveTo>
                <a:lnTo>
                  <a:pt x="588759" y="0"/>
                </a:lnTo>
                <a:lnTo>
                  <a:pt x="584774" y="1616"/>
                </a:lnTo>
                <a:lnTo>
                  <a:pt x="582879" y="5461"/>
                </a:lnTo>
                <a:lnTo>
                  <a:pt x="622532" y="5461"/>
                </a:lnTo>
                <a:lnTo>
                  <a:pt x="620835" y="3980"/>
                </a:lnTo>
                <a:lnTo>
                  <a:pt x="615261" y="1770"/>
                </a:lnTo>
                <a:lnTo>
                  <a:pt x="607662" y="442"/>
                </a:lnTo>
                <a:lnTo>
                  <a:pt x="598043" y="0"/>
                </a:lnTo>
                <a:close/>
              </a:path>
              <a:path w="1382395" h="142875">
                <a:moveTo>
                  <a:pt x="727671" y="0"/>
                </a:moveTo>
                <a:lnTo>
                  <a:pt x="697014" y="0"/>
                </a:lnTo>
                <a:lnTo>
                  <a:pt x="697014" y="142519"/>
                </a:lnTo>
                <a:lnTo>
                  <a:pt x="729018" y="142519"/>
                </a:lnTo>
                <a:lnTo>
                  <a:pt x="729122" y="35979"/>
                </a:lnTo>
                <a:lnTo>
                  <a:pt x="729145" y="35496"/>
                </a:lnTo>
                <a:lnTo>
                  <a:pt x="729830" y="33197"/>
                </a:lnTo>
                <a:lnTo>
                  <a:pt x="732358" y="29476"/>
                </a:lnTo>
                <a:lnTo>
                  <a:pt x="734669" y="28536"/>
                </a:lnTo>
                <a:lnTo>
                  <a:pt x="826221" y="28536"/>
                </a:lnTo>
                <a:lnTo>
                  <a:pt x="825147" y="22909"/>
                </a:lnTo>
                <a:lnTo>
                  <a:pt x="822278" y="15542"/>
                </a:lnTo>
                <a:lnTo>
                  <a:pt x="818261" y="9829"/>
                </a:lnTo>
                <a:lnTo>
                  <a:pt x="814946" y="7073"/>
                </a:lnTo>
                <a:lnTo>
                  <a:pt x="766470" y="7073"/>
                </a:lnTo>
                <a:lnTo>
                  <a:pt x="764620" y="5461"/>
                </a:lnTo>
                <a:lnTo>
                  <a:pt x="724966" y="5461"/>
                </a:lnTo>
                <a:lnTo>
                  <a:pt x="726338" y="1828"/>
                </a:lnTo>
                <a:lnTo>
                  <a:pt x="726873" y="1612"/>
                </a:lnTo>
                <a:lnTo>
                  <a:pt x="727671" y="0"/>
                </a:lnTo>
                <a:close/>
              </a:path>
              <a:path w="1382395" h="142875">
                <a:moveTo>
                  <a:pt x="783844" y="28536"/>
                </a:moveTo>
                <a:lnTo>
                  <a:pt x="742188" y="28536"/>
                </a:lnTo>
                <a:lnTo>
                  <a:pt x="743915" y="29260"/>
                </a:lnTo>
                <a:lnTo>
                  <a:pt x="744816" y="30721"/>
                </a:lnTo>
                <a:lnTo>
                  <a:pt x="745769" y="32131"/>
                </a:lnTo>
                <a:lnTo>
                  <a:pt x="746180" y="35496"/>
                </a:lnTo>
                <a:lnTo>
                  <a:pt x="746239" y="142519"/>
                </a:lnTo>
                <a:lnTo>
                  <a:pt x="778230" y="142519"/>
                </a:lnTo>
                <a:lnTo>
                  <a:pt x="778317" y="38239"/>
                </a:lnTo>
                <a:lnTo>
                  <a:pt x="778357" y="37134"/>
                </a:lnTo>
                <a:lnTo>
                  <a:pt x="779068" y="34277"/>
                </a:lnTo>
                <a:lnTo>
                  <a:pt x="781634" y="29692"/>
                </a:lnTo>
                <a:lnTo>
                  <a:pt x="783844" y="28536"/>
                </a:lnTo>
                <a:close/>
              </a:path>
              <a:path w="1382395" h="142875">
                <a:moveTo>
                  <a:pt x="826221" y="28536"/>
                </a:moveTo>
                <a:lnTo>
                  <a:pt x="791616" y="28536"/>
                </a:lnTo>
                <a:lnTo>
                  <a:pt x="793521" y="29260"/>
                </a:lnTo>
                <a:lnTo>
                  <a:pt x="795050" y="32131"/>
                </a:lnTo>
                <a:lnTo>
                  <a:pt x="795399" y="35496"/>
                </a:lnTo>
                <a:lnTo>
                  <a:pt x="795451" y="142519"/>
                </a:lnTo>
                <a:lnTo>
                  <a:pt x="827443" y="142519"/>
                </a:lnTo>
                <a:lnTo>
                  <a:pt x="827335" y="40614"/>
                </a:lnTo>
                <a:lnTo>
                  <a:pt x="826869" y="31930"/>
                </a:lnTo>
                <a:lnTo>
                  <a:pt x="826221" y="28536"/>
                </a:lnTo>
                <a:close/>
              </a:path>
              <a:path w="1382395" h="142875">
                <a:moveTo>
                  <a:pt x="790625" y="0"/>
                </a:moveTo>
                <a:lnTo>
                  <a:pt x="777913" y="0"/>
                </a:lnTo>
                <a:lnTo>
                  <a:pt x="770369" y="2362"/>
                </a:lnTo>
                <a:lnTo>
                  <a:pt x="766470" y="7073"/>
                </a:lnTo>
                <a:lnTo>
                  <a:pt x="814946" y="7073"/>
                </a:lnTo>
                <a:lnTo>
                  <a:pt x="813089" y="5529"/>
                </a:lnTo>
                <a:lnTo>
                  <a:pt x="806757" y="2457"/>
                </a:lnTo>
                <a:lnTo>
                  <a:pt x="799269" y="614"/>
                </a:lnTo>
                <a:lnTo>
                  <a:pt x="790625" y="0"/>
                </a:lnTo>
                <a:close/>
              </a:path>
              <a:path w="1382395" h="142875">
                <a:moveTo>
                  <a:pt x="726873" y="1612"/>
                </a:moveTo>
                <a:lnTo>
                  <a:pt x="726338" y="1828"/>
                </a:lnTo>
                <a:lnTo>
                  <a:pt x="724966" y="5461"/>
                </a:lnTo>
                <a:lnTo>
                  <a:pt x="726873" y="1612"/>
                </a:lnTo>
                <a:close/>
              </a:path>
              <a:path w="1382395" h="142875">
                <a:moveTo>
                  <a:pt x="740130" y="0"/>
                </a:moveTo>
                <a:lnTo>
                  <a:pt x="730859" y="0"/>
                </a:lnTo>
                <a:lnTo>
                  <a:pt x="726873" y="1612"/>
                </a:lnTo>
                <a:lnTo>
                  <a:pt x="724966" y="5461"/>
                </a:lnTo>
                <a:lnTo>
                  <a:pt x="764620" y="5461"/>
                </a:lnTo>
                <a:lnTo>
                  <a:pt x="762922" y="3980"/>
                </a:lnTo>
                <a:lnTo>
                  <a:pt x="757348" y="1770"/>
                </a:lnTo>
                <a:lnTo>
                  <a:pt x="749750" y="442"/>
                </a:lnTo>
                <a:lnTo>
                  <a:pt x="740130" y="0"/>
                </a:lnTo>
                <a:close/>
              </a:path>
              <a:path w="1382395" h="142875">
                <a:moveTo>
                  <a:pt x="912482" y="0"/>
                </a:moveTo>
                <a:lnTo>
                  <a:pt x="900074" y="0"/>
                </a:lnTo>
                <a:lnTo>
                  <a:pt x="888487" y="711"/>
                </a:lnTo>
                <a:lnTo>
                  <a:pt x="855360" y="26077"/>
                </a:lnTo>
                <a:lnTo>
                  <a:pt x="852538" y="94970"/>
                </a:lnTo>
                <a:lnTo>
                  <a:pt x="853316" y="106504"/>
                </a:lnTo>
                <a:lnTo>
                  <a:pt x="880660" y="139673"/>
                </a:lnTo>
                <a:lnTo>
                  <a:pt x="902716" y="142519"/>
                </a:lnTo>
                <a:lnTo>
                  <a:pt x="947432" y="142519"/>
                </a:lnTo>
                <a:lnTo>
                  <a:pt x="947432" y="111861"/>
                </a:lnTo>
                <a:lnTo>
                  <a:pt x="894981" y="111861"/>
                </a:lnTo>
                <a:lnTo>
                  <a:pt x="891324" y="110883"/>
                </a:lnTo>
                <a:lnTo>
                  <a:pt x="889088" y="108915"/>
                </a:lnTo>
                <a:lnTo>
                  <a:pt x="886904" y="106946"/>
                </a:lnTo>
                <a:lnTo>
                  <a:pt x="885812" y="104051"/>
                </a:lnTo>
                <a:lnTo>
                  <a:pt x="885812" y="85915"/>
                </a:lnTo>
                <a:lnTo>
                  <a:pt x="955852" y="85915"/>
                </a:lnTo>
                <a:lnTo>
                  <a:pt x="955852" y="55257"/>
                </a:lnTo>
                <a:lnTo>
                  <a:pt x="885812" y="55257"/>
                </a:lnTo>
                <a:lnTo>
                  <a:pt x="885848" y="37909"/>
                </a:lnTo>
                <a:lnTo>
                  <a:pt x="886587" y="35039"/>
                </a:lnTo>
                <a:lnTo>
                  <a:pt x="889673" y="31534"/>
                </a:lnTo>
                <a:lnTo>
                  <a:pt x="892771" y="30657"/>
                </a:lnTo>
                <a:lnTo>
                  <a:pt x="953967" y="30657"/>
                </a:lnTo>
                <a:lnTo>
                  <a:pt x="953055" y="26671"/>
                </a:lnTo>
                <a:lnTo>
                  <a:pt x="922395" y="754"/>
                </a:lnTo>
                <a:lnTo>
                  <a:pt x="912482" y="0"/>
                </a:lnTo>
                <a:close/>
              </a:path>
              <a:path w="1382395" h="142875">
                <a:moveTo>
                  <a:pt x="953967" y="30657"/>
                </a:moveTo>
                <a:lnTo>
                  <a:pt x="915784" y="30657"/>
                </a:lnTo>
                <a:lnTo>
                  <a:pt x="918260" y="31623"/>
                </a:lnTo>
                <a:lnTo>
                  <a:pt x="922121" y="35433"/>
                </a:lnTo>
                <a:lnTo>
                  <a:pt x="923086" y="37909"/>
                </a:lnTo>
                <a:lnTo>
                  <a:pt x="923086" y="55257"/>
                </a:lnTo>
                <a:lnTo>
                  <a:pt x="955852" y="55257"/>
                </a:lnTo>
                <a:lnTo>
                  <a:pt x="955852" y="46266"/>
                </a:lnTo>
                <a:lnTo>
                  <a:pt x="955161" y="35966"/>
                </a:lnTo>
                <a:lnTo>
                  <a:pt x="954969" y="35039"/>
                </a:lnTo>
                <a:lnTo>
                  <a:pt x="953967" y="30657"/>
                </a:lnTo>
                <a:close/>
              </a:path>
              <a:path w="1382395" h="142875">
                <a:moveTo>
                  <a:pt x="1077379" y="111861"/>
                </a:moveTo>
                <a:lnTo>
                  <a:pt x="996226" y="111861"/>
                </a:lnTo>
                <a:lnTo>
                  <a:pt x="996226" y="142519"/>
                </a:lnTo>
                <a:lnTo>
                  <a:pt x="1077379" y="142519"/>
                </a:lnTo>
                <a:lnTo>
                  <a:pt x="1077379" y="111861"/>
                </a:lnTo>
                <a:close/>
              </a:path>
              <a:path w="1382395" h="142875">
                <a:moveTo>
                  <a:pt x="1047369" y="0"/>
                </a:moveTo>
                <a:lnTo>
                  <a:pt x="996226" y="0"/>
                </a:lnTo>
                <a:lnTo>
                  <a:pt x="996226" y="30657"/>
                </a:lnTo>
                <a:lnTo>
                  <a:pt x="1015441" y="30657"/>
                </a:lnTo>
                <a:lnTo>
                  <a:pt x="1015441" y="111861"/>
                </a:lnTo>
                <a:lnTo>
                  <a:pt x="1048727" y="111861"/>
                </a:lnTo>
                <a:lnTo>
                  <a:pt x="1048727" y="42989"/>
                </a:lnTo>
                <a:lnTo>
                  <a:pt x="1048854" y="40551"/>
                </a:lnTo>
                <a:lnTo>
                  <a:pt x="1049858" y="38112"/>
                </a:lnTo>
                <a:lnTo>
                  <a:pt x="1051750" y="35661"/>
                </a:lnTo>
                <a:lnTo>
                  <a:pt x="1053668" y="33223"/>
                </a:lnTo>
                <a:lnTo>
                  <a:pt x="1056538" y="32004"/>
                </a:lnTo>
                <a:lnTo>
                  <a:pt x="1095565" y="32004"/>
                </a:lnTo>
                <a:lnTo>
                  <a:pt x="1095565" y="5461"/>
                </a:lnTo>
                <a:lnTo>
                  <a:pt x="1045260" y="5461"/>
                </a:lnTo>
                <a:lnTo>
                  <a:pt x="1047369" y="0"/>
                </a:lnTo>
                <a:close/>
              </a:path>
              <a:path w="1382395" h="142875">
                <a:moveTo>
                  <a:pt x="1095565" y="0"/>
                </a:moveTo>
                <a:lnTo>
                  <a:pt x="1053439" y="0"/>
                </a:lnTo>
                <a:lnTo>
                  <a:pt x="1047521" y="1828"/>
                </a:lnTo>
                <a:lnTo>
                  <a:pt x="1045260" y="5461"/>
                </a:lnTo>
                <a:lnTo>
                  <a:pt x="1095565" y="5461"/>
                </a:lnTo>
                <a:lnTo>
                  <a:pt x="1095565" y="0"/>
                </a:lnTo>
                <a:close/>
              </a:path>
              <a:path w="1382395" h="142875">
                <a:moveTo>
                  <a:pt x="1233157" y="0"/>
                </a:moveTo>
                <a:lnTo>
                  <a:pt x="1193774" y="0"/>
                </a:lnTo>
                <a:lnTo>
                  <a:pt x="1182020" y="723"/>
                </a:lnTo>
                <a:lnTo>
                  <a:pt x="1146717" y="26315"/>
                </a:lnTo>
                <a:lnTo>
                  <a:pt x="1143584" y="47548"/>
                </a:lnTo>
                <a:lnTo>
                  <a:pt x="1143584" y="94970"/>
                </a:lnTo>
                <a:lnTo>
                  <a:pt x="1155992" y="131140"/>
                </a:lnTo>
                <a:lnTo>
                  <a:pt x="1193774" y="142519"/>
                </a:lnTo>
                <a:lnTo>
                  <a:pt x="1233157" y="142519"/>
                </a:lnTo>
                <a:lnTo>
                  <a:pt x="1233157" y="111861"/>
                </a:lnTo>
                <a:lnTo>
                  <a:pt x="1186040" y="111861"/>
                </a:lnTo>
                <a:lnTo>
                  <a:pt x="1182370" y="110883"/>
                </a:lnTo>
                <a:lnTo>
                  <a:pt x="1177963" y="106946"/>
                </a:lnTo>
                <a:lnTo>
                  <a:pt x="1176870" y="104051"/>
                </a:lnTo>
                <a:lnTo>
                  <a:pt x="1176870" y="38468"/>
                </a:lnTo>
                <a:lnTo>
                  <a:pt x="1177963" y="35572"/>
                </a:lnTo>
                <a:lnTo>
                  <a:pt x="1182370" y="31635"/>
                </a:lnTo>
                <a:lnTo>
                  <a:pt x="1186040" y="30657"/>
                </a:lnTo>
                <a:lnTo>
                  <a:pt x="1233157" y="30657"/>
                </a:lnTo>
                <a:lnTo>
                  <a:pt x="1233157" y="0"/>
                </a:lnTo>
                <a:close/>
              </a:path>
              <a:path w="1382395" h="142875">
                <a:moveTo>
                  <a:pt x="1338745" y="0"/>
                </a:moveTo>
                <a:lnTo>
                  <a:pt x="1326349" y="0"/>
                </a:lnTo>
                <a:lnTo>
                  <a:pt x="1314762" y="711"/>
                </a:lnTo>
                <a:lnTo>
                  <a:pt x="1281630" y="26077"/>
                </a:lnTo>
                <a:lnTo>
                  <a:pt x="1278801" y="94970"/>
                </a:lnTo>
                <a:lnTo>
                  <a:pt x="1279580" y="106504"/>
                </a:lnTo>
                <a:lnTo>
                  <a:pt x="1306930" y="139673"/>
                </a:lnTo>
                <a:lnTo>
                  <a:pt x="1328978" y="142519"/>
                </a:lnTo>
                <a:lnTo>
                  <a:pt x="1373708" y="142519"/>
                </a:lnTo>
                <a:lnTo>
                  <a:pt x="1373708" y="111861"/>
                </a:lnTo>
                <a:lnTo>
                  <a:pt x="1321257" y="111861"/>
                </a:lnTo>
                <a:lnTo>
                  <a:pt x="1317586" y="110883"/>
                </a:lnTo>
                <a:lnTo>
                  <a:pt x="1313180" y="106946"/>
                </a:lnTo>
                <a:lnTo>
                  <a:pt x="1312087" y="104051"/>
                </a:lnTo>
                <a:lnTo>
                  <a:pt x="1312087" y="85915"/>
                </a:lnTo>
                <a:lnTo>
                  <a:pt x="1382115" y="85915"/>
                </a:lnTo>
                <a:lnTo>
                  <a:pt x="1382115" y="55257"/>
                </a:lnTo>
                <a:lnTo>
                  <a:pt x="1312087" y="55257"/>
                </a:lnTo>
                <a:lnTo>
                  <a:pt x="1312123" y="37909"/>
                </a:lnTo>
                <a:lnTo>
                  <a:pt x="1312862" y="35039"/>
                </a:lnTo>
                <a:lnTo>
                  <a:pt x="1315935" y="31534"/>
                </a:lnTo>
                <a:lnTo>
                  <a:pt x="1319047" y="30657"/>
                </a:lnTo>
                <a:lnTo>
                  <a:pt x="1380233" y="30657"/>
                </a:lnTo>
                <a:lnTo>
                  <a:pt x="1379323" y="26671"/>
                </a:lnTo>
                <a:lnTo>
                  <a:pt x="1348665" y="754"/>
                </a:lnTo>
                <a:lnTo>
                  <a:pt x="1338745" y="0"/>
                </a:lnTo>
                <a:close/>
              </a:path>
              <a:path w="1382395" h="142875">
                <a:moveTo>
                  <a:pt x="1380233" y="30657"/>
                </a:moveTo>
                <a:lnTo>
                  <a:pt x="1342047" y="30657"/>
                </a:lnTo>
                <a:lnTo>
                  <a:pt x="1344536" y="31623"/>
                </a:lnTo>
                <a:lnTo>
                  <a:pt x="1346454" y="33540"/>
                </a:lnTo>
                <a:lnTo>
                  <a:pt x="1348384" y="35433"/>
                </a:lnTo>
                <a:lnTo>
                  <a:pt x="1349349" y="37909"/>
                </a:lnTo>
                <a:lnTo>
                  <a:pt x="1349349" y="55257"/>
                </a:lnTo>
                <a:lnTo>
                  <a:pt x="1382115" y="55257"/>
                </a:lnTo>
                <a:lnTo>
                  <a:pt x="1382115" y="46266"/>
                </a:lnTo>
                <a:lnTo>
                  <a:pt x="1381425" y="35966"/>
                </a:lnTo>
                <a:lnTo>
                  <a:pt x="1381234" y="35039"/>
                </a:lnTo>
                <a:lnTo>
                  <a:pt x="1380233" y="306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60516" y="3099949"/>
            <a:ext cx="1872614" cy="655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20"/>
              </a:spcBef>
              <a:tabLst>
                <a:tab pos="1433195" algn="l"/>
              </a:tabLst>
            </a:pPr>
            <a:r>
              <a:rPr sz="20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platform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2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296545" algn="l"/>
              </a:tabLst>
            </a:pPr>
            <a:r>
              <a:rPr sz="205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Exploring</a:t>
            </a:r>
            <a:endParaRPr sz="20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5496" y="3728599"/>
            <a:ext cx="5851525" cy="341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80390" algn="l"/>
                <a:tab pos="1149350" algn="l"/>
                <a:tab pos="2427605" algn="l"/>
                <a:tab pos="2995930" algn="l"/>
                <a:tab pos="5269865" algn="l"/>
              </a:tabLst>
            </a:pPr>
            <a:r>
              <a:rPr sz="20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functionalities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endParaRPr sz="20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82314" y="4123664"/>
            <a:ext cx="1392555" cy="240029"/>
          </a:xfrm>
          <a:custGeom>
            <a:avLst/>
            <a:gdLst/>
            <a:ahLst/>
            <a:cxnLst/>
            <a:rect l="l" t="t" r="r" b="b"/>
            <a:pathLst>
              <a:path w="1392554" h="240029">
                <a:moveTo>
                  <a:pt x="59956" y="52616"/>
                </a:moveTo>
                <a:lnTo>
                  <a:pt x="47548" y="52616"/>
                </a:lnTo>
                <a:lnTo>
                  <a:pt x="35961" y="53327"/>
                </a:lnTo>
                <a:lnTo>
                  <a:pt x="2828" y="78693"/>
                </a:lnTo>
                <a:lnTo>
                  <a:pt x="0" y="147586"/>
                </a:lnTo>
                <a:lnTo>
                  <a:pt x="780" y="159121"/>
                </a:lnTo>
                <a:lnTo>
                  <a:pt x="28128" y="192289"/>
                </a:lnTo>
                <a:lnTo>
                  <a:pt x="50177" y="195135"/>
                </a:lnTo>
                <a:lnTo>
                  <a:pt x="94907" y="195135"/>
                </a:lnTo>
                <a:lnTo>
                  <a:pt x="94907" y="164477"/>
                </a:lnTo>
                <a:lnTo>
                  <a:pt x="42456" y="164477"/>
                </a:lnTo>
                <a:lnTo>
                  <a:pt x="38798" y="163499"/>
                </a:lnTo>
                <a:lnTo>
                  <a:pt x="36563" y="161531"/>
                </a:lnTo>
                <a:lnTo>
                  <a:pt x="34378" y="159562"/>
                </a:lnTo>
                <a:lnTo>
                  <a:pt x="33286" y="156667"/>
                </a:lnTo>
                <a:lnTo>
                  <a:pt x="33286" y="138531"/>
                </a:lnTo>
                <a:lnTo>
                  <a:pt x="103314" y="138531"/>
                </a:lnTo>
                <a:lnTo>
                  <a:pt x="103314" y="107873"/>
                </a:lnTo>
                <a:lnTo>
                  <a:pt x="33286" y="107873"/>
                </a:lnTo>
                <a:lnTo>
                  <a:pt x="33322" y="90525"/>
                </a:lnTo>
                <a:lnTo>
                  <a:pt x="34061" y="87655"/>
                </a:lnTo>
                <a:lnTo>
                  <a:pt x="37134" y="84150"/>
                </a:lnTo>
                <a:lnTo>
                  <a:pt x="40246" y="83273"/>
                </a:lnTo>
                <a:lnTo>
                  <a:pt x="101432" y="83273"/>
                </a:lnTo>
                <a:lnTo>
                  <a:pt x="100522" y="79287"/>
                </a:lnTo>
                <a:lnTo>
                  <a:pt x="69869" y="53370"/>
                </a:lnTo>
                <a:lnTo>
                  <a:pt x="59956" y="52616"/>
                </a:lnTo>
                <a:close/>
              </a:path>
              <a:path w="1392554" h="240029">
                <a:moveTo>
                  <a:pt x="101432" y="83273"/>
                </a:moveTo>
                <a:lnTo>
                  <a:pt x="63246" y="83273"/>
                </a:lnTo>
                <a:lnTo>
                  <a:pt x="65735" y="84239"/>
                </a:lnTo>
                <a:lnTo>
                  <a:pt x="69596" y="88049"/>
                </a:lnTo>
                <a:lnTo>
                  <a:pt x="70548" y="90525"/>
                </a:lnTo>
                <a:lnTo>
                  <a:pt x="70548" y="107873"/>
                </a:lnTo>
                <a:lnTo>
                  <a:pt x="103314" y="107873"/>
                </a:lnTo>
                <a:lnTo>
                  <a:pt x="103314" y="98882"/>
                </a:lnTo>
                <a:lnTo>
                  <a:pt x="102624" y="88582"/>
                </a:lnTo>
                <a:lnTo>
                  <a:pt x="102433" y="87655"/>
                </a:lnTo>
                <a:lnTo>
                  <a:pt x="101432" y="83273"/>
                </a:lnTo>
                <a:close/>
              </a:path>
              <a:path w="1392554" h="240029">
                <a:moveTo>
                  <a:pt x="230886" y="164477"/>
                </a:moveTo>
                <a:lnTo>
                  <a:pt x="143446" y="164477"/>
                </a:lnTo>
                <a:lnTo>
                  <a:pt x="143446" y="195135"/>
                </a:lnTo>
                <a:lnTo>
                  <a:pt x="230886" y="195135"/>
                </a:lnTo>
                <a:lnTo>
                  <a:pt x="230886" y="164477"/>
                </a:lnTo>
                <a:close/>
              </a:path>
              <a:path w="1392554" h="240029">
                <a:moveTo>
                  <a:pt x="199085" y="83273"/>
                </a:moveTo>
                <a:lnTo>
                  <a:pt x="165798" y="83273"/>
                </a:lnTo>
                <a:lnTo>
                  <a:pt x="165798" y="164477"/>
                </a:lnTo>
                <a:lnTo>
                  <a:pt x="199085" y="164477"/>
                </a:lnTo>
                <a:lnTo>
                  <a:pt x="199085" y="83273"/>
                </a:lnTo>
                <a:close/>
              </a:path>
              <a:path w="1392554" h="240029">
                <a:moveTo>
                  <a:pt x="241427" y="52616"/>
                </a:moveTo>
                <a:lnTo>
                  <a:pt x="143446" y="52616"/>
                </a:lnTo>
                <a:lnTo>
                  <a:pt x="143446" y="83273"/>
                </a:lnTo>
                <a:lnTo>
                  <a:pt x="241427" y="83273"/>
                </a:lnTo>
                <a:lnTo>
                  <a:pt x="241427" y="52616"/>
                </a:lnTo>
                <a:close/>
              </a:path>
              <a:path w="1392554" h="240029">
                <a:moveTo>
                  <a:pt x="244055" y="0"/>
                </a:moveTo>
                <a:lnTo>
                  <a:pt x="198640" y="0"/>
                </a:lnTo>
                <a:lnTo>
                  <a:pt x="191740" y="585"/>
                </a:lnTo>
                <a:lnTo>
                  <a:pt x="165798" y="34378"/>
                </a:lnTo>
                <a:lnTo>
                  <a:pt x="165798" y="52616"/>
                </a:lnTo>
                <a:lnTo>
                  <a:pt x="199085" y="52616"/>
                </a:lnTo>
                <a:lnTo>
                  <a:pt x="199085" y="32448"/>
                </a:lnTo>
                <a:lnTo>
                  <a:pt x="199364" y="31889"/>
                </a:lnTo>
                <a:lnTo>
                  <a:pt x="199923" y="31419"/>
                </a:lnTo>
                <a:lnTo>
                  <a:pt x="200469" y="30899"/>
                </a:lnTo>
                <a:lnTo>
                  <a:pt x="201447" y="30645"/>
                </a:lnTo>
                <a:lnTo>
                  <a:pt x="244055" y="30645"/>
                </a:lnTo>
                <a:lnTo>
                  <a:pt x="244055" y="0"/>
                </a:lnTo>
                <a:close/>
              </a:path>
              <a:path w="1392554" h="240029">
                <a:moveTo>
                  <a:pt x="372986" y="164477"/>
                </a:moveTo>
                <a:lnTo>
                  <a:pt x="285534" y="164477"/>
                </a:lnTo>
                <a:lnTo>
                  <a:pt x="285534" y="195135"/>
                </a:lnTo>
                <a:lnTo>
                  <a:pt x="372986" y="195135"/>
                </a:lnTo>
                <a:lnTo>
                  <a:pt x="372986" y="164477"/>
                </a:lnTo>
                <a:close/>
              </a:path>
              <a:path w="1392554" h="240029">
                <a:moveTo>
                  <a:pt x="341172" y="83273"/>
                </a:moveTo>
                <a:lnTo>
                  <a:pt x="307898" y="83273"/>
                </a:lnTo>
                <a:lnTo>
                  <a:pt x="307898" y="164477"/>
                </a:lnTo>
                <a:lnTo>
                  <a:pt x="341172" y="164477"/>
                </a:lnTo>
                <a:lnTo>
                  <a:pt x="341172" y="83273"/>
                </a:lnTo>
                <a:close/>
              </a:path>
              <a:path w="1392554" h="240029">
                <a:moveTo>
                  <a:pt x="383514" y="52616"/>
                </a:moveTo>
                <a:lnTo>
                  <a:pt x="285534" y="52616"/>
                </a:lnTo>
                <a:lnTo>
                  <a:pt x="285534" y="83273"/>
                </a:lnTo>
                <a:lnTo>
                  <a:pt x="383514" y="83273"/>
                </a:lnTo>
                <a:lnTo>
                  <a:pt x="383514" y="52616"/>
                </a:lnTo>
                <a:close/>
              </a:path>
              <a:path w="1392554" h="240029">
                <a:moveTo>
                  <a:pt x="386156" y="0"/>
                </a:moveTo>
                <a:lnTo>
                  <a:pt x="340728" y="0"/>
                </a:lnTo>
                <a:lnTo>
                  <a:pt x="333827" y="585"/>
                </a:lnTo>
                <a:lnTo>
                  <a:pt x="307898" y="34378"/>
                </a:lnTo>
                <a:lnTo>
                  <a:pt x="307898" y="52616"/>
                </a:lnTo>
                <a:lnTo>
                  <a:pt x="341172" y="52616"/>
                </a:lnTo>
                <a:lnTo>
                  <a:pt x="341172" y="32448"/>
                </a:lnTo>
                <a:lnTo>
                  <a:pt x="341452" y="31889"/>
                </a:lnTo>
                <a:lnTo>
                  <a:pt x="342011" y="31419"/>
                </a:lnTo>
                <a:lnTo>
                  <a:pt x="342569" y="30899"/>
                </a:lnTo>
                <a:lnTo>
                  <a:pt x="343522" y="30645"/>
                </a:lnTo>
                <a:lnTo>
                  <a:pt x="386156" y="30645"/>
                </a:lnTo>
                <a:lnTo>
                  <a:pt x="386156" y="0"/>
                </a:lnTo>
                <a:close/>
              </a:path>
              <a:path w="1392554" h="240029">
                <a:moveTo>
                  <a:pt x="495896" y="0"/>
                </a:moveTo>
                <a:lnTo>
                  <a:pt x="459981" y="0"/>
                </a:lnTo>
                <a:lnTo>
                  <a:pt x="459981" y="34569"/>
                </a:lnTo>
                <a:lnTo>
                  <a:pt x="495896" y="34569"/>
                </a:lnTo>
                <a:lnTo>
                  <a:pt x="495896" y="0"/>
                </a:lnTo>
                <a:close/>
              </a:path>
              <a:path w="1392554" h="240029">
                <a:moveTo>
                  <a:pt x="494614" y="52616"/>
                </a:moveTo>
                <a:lnTo>
                  <a:pt x="422643" y="52616"/>
                </a:lnTo>
                <a:lnTo>
                  <a:pt x="422643" y="83273"/>
                </a:lnTo>
                <a:lnTo>
                  <a:pt x="461327" y="83273"/>
                </a:lnTo>
                <a:lnTo>
                  <a:pt x="461327" y="195135"/>
                </a:lnTo>
                <a:lnTo>
                  <a:pt x="533552" y="195135"/>
                </a:lnTo>
                <a:lnTo>
                  <a:pt x="533552" y="164477"/>
                </a:lnTo>
                <a:lnTo>
                  <a:pt x="494614" y="164477"/>
                </a:lnTo>
                <a:lnTo>
                  <a:pt x="494614" y="52616"/>
                </a:lnTo>
                <a:close/>
              </a:path>
              <a:path w="1392554" h="240029">
                <a:moveTo>
                  <a:pt x="664806" y="52616"/>
                </a:moveTo>
                <a:lnTo>
                  <a:pt x="625424" y="52616"/>
                </a:lnTo>
                <a:lnTo>
                  <a:pt x="613670" y="53339"/>
                </a:lnTo>
                <a:lnTo>
                  <a:pt x="578367" y="78932"/>
                </a:lnTo>
                <a:lnTo>
                  <a:pt x="575233" y="100164"/>
                </a:lnTo>
                <a:lnTo>
                  <a:pt x="575233" y="147586"/>
                </a:lnTo>
                <a:lnTo>
                  <a:pt x="587641" y="183756"/>
                </a:lnTo>
                <a:lnTo>
                  <a:pt x="625424" y="195135"/>
                </a:lnTo>
                <a:lnTo>
                  <a:pt x="664806" y="195135"/>
                </a:lnTo>
                <a:lnTo>
                  <a:pt x="664806" y="164477"/>
                </a:lnTo>
                <a:lnTo>
                  <a:pt x="617689" y="164477"/>
                </a:lnTo>
                <a:lnTo>
                  <a:pt x="614019" y="163499"/>
                </a:lnTo>
                <a:lnTo>
                  <a:pt x="609612" y="159562"/>
                </a:lnTo>
                <a:lnTo>
                  <a:pt x="608520" y="156667"/>
                </a:lnTo>
                <a:lnTo>
                  <a:pt x="608520" y="91084"/>
                </a:lnTo>
                <a:lnTo>
                  <a:pt x="609612" y="88188"/>
                </a:lnTo>
                <a:lnTo>
                  <a:pt x="614019" y="84251"/>
                </a:lnTo>
                <a:lnTo>
                  <a:pt x="617689" y="83273"/>
                </a:lnTo>
                <a:lnTo>
                  <a:pt x="664806" y="83273"/>
                </a:lnTo>
                <a:lnTo>
                  <a:pt x="664806" y="52616"/>
                </a:lnTo>
                <a:close/>
              </a:path>
              <a:path w="1392554" h="240029">
                <a:moveTo>
                  <a:pt x="780034" y="0"/>
                </a:moveTo>
                <a:lnTo>
                  <a:pt x="744118" y="0"/>
                </a:lnTo>
                <a:lnTo>
                  <a:pt x="744118" y="34569"/>
                </a:lnTo>
                <a:lnTo>
                  <a:pt x="780034" y="34569"/>
                </a:lnTo>
                <a:lnTo>
                  <a:pt x="780034" y="0"/>
                </a:lnTo>
                <a:close/>
              </a:path>
              <a:path w="1392554" h="240029">
                <a:moveTo>
                  <a:pt x="778751" y="52616"/>
                </a:moveTo>
                <a:lnTo>
                  <a:pt x="706793" y="52616"/>
                </a:lnTo>
                <a:lnTo>
                  <a:pt x="706793" y="83273"/>
                </a:lnTo>
                <a:lnTo>
                  <a:pt x="745464" y="83273"/>
                </a:lnTo>
                <a:lnTo>
                  <a:pt x="745464" y="195135"/>
                </a:lnTo>
                <a:lnTo>
                  <a:pt x="817689" y="195135"/>
                </a:lnTo>
                <a:lnTo>
                  <a:pt x="817689" y="164477"/>
                </a:lnTo>
                <a:lnTo>
                  <a:pt x="778751" y="164477"/>
                </a:lnTo>
                <a:lnTo>
                  <a:pt x="778751" y="52616"/>
                </a:lnTo>
                <a:close/>
              </a:path>
              <a:path w="1392554" h="240029">
                <a:moveTo>
                  <a:pt x="912482" y="52616"/>
                </a:moveTo>
                <a:lnTo>
                  <a:pt x="900087" y="52616"/>
                </a:lnTo>
                <a:lnTo>
                  <a:pt x="888499" y="53327"/>
                </a:lnTo>
                <a:lnTo>
                  <a:pt x="855367" y="78693"/>
                </a:lnTo>
                <a:lnTo>
                  <a:pt x="852538" y="147586"/>
                </a:lnTo>
                <a:lnTo>
                  <a:pt x="853318" y="159121"/>
                </a:lnTo>
                <a:lnTo>
                  <a:pt x="880667" y="192289"/>
                </a:lnTo>
                <a:lnTo>
                  <a:pt x="902716" y="195135"/>
                </a:lnTo>
                <a:lnTo>
                  <a:pt x="947445" y="195135"/>
                </a:lnTo>
                <a:lnTo>
                  <a:pt x="947445" y="164477"/>
                </a:lnTo>
                <a:lnTo>
                  <a:pt x="894994" y="164477"/>
                </a:lnTo>
                <a:lnTo>
                  <a:pt x="891324" y="163499"/>
                </a:lnTo>
                <a:lnTo>
                  <a:pt x="886917" y="159562"/>
                </a:lnTo>
                <a:lnTo>
                  <a:pt x="885825" y="156667"/>
                </a:lnTo>
                <a:lnTo>
                  <a:pt x="885825" y="138531"/>
                </a:lnTo>
                <a:lnTo>
                  <a:pt x="955852" y="138531"/>
                </a:lnTo>
                <a:lnTo>
                  <a:pt x="955852" y="107873"/>
                </a:lnTo>
                <a:lnTo>
                  <a:pt x="885825" y="107873"/>
                </a:lnTo>
                <a:lnTo>
                  <a:pt x="885860" y="90525"/>
                </a:lnTo>
                <a:lnTo>
                  <a:pt x="886599" y="87655"/>
                </a:lnTo>
                <a:lnTo>
                  <a:pt x="889673" y="84150"/>
                </a:lnTo>
                <a:lnTo>
                  <a:pt x="892784" y="83273"/>
                </a:lnTo>
                <a:lnTo>
                  <a:pt x="953970" y="83273"/>
                </a:lnTo>
                <a:lnTo>
                  <a:pt x="953060" y="79287"/>
                </a:lnTo>
                <a:lnTo>
                  <a:pt x="922402" y="53370"/>
                </a:lnTo>
                <a:lnTo>
                  <a:pt x="912482" y="52616"/>
                </a:lnTo>
                <a:close/>
              </a:path>
              <a:path w="1392554" h="240029">
                <a:moveTo>
                  <a:pt x="953970" y="83273"/>
                </a:moveTo>
                <a:lnTo>
                  <a:pt x="915784" y="83273"/>
                </a:lnTo>
                <a:lnTo>
                  <a:pt x="918273" y="84239"/>
                </a:lnTo>
                <a:lnTo>
                  <a:pt x="922121" y="88049"/>
                </a:lnTo>
                <a:lnTo>
                  <a:pt x="923086" y="90525"/>
                </a:lnTo>
                <a:lnTo>
                  <a:pt x="923086" y="107873"/>
                </a:lnTo>
                <a:lnTo>
                  <a:pt x="955852" y="107873"/>
                </a:lnTo>
                <a:lnTo>
                  <a:pt x="955852" y="98882"/>
                </a:lnTo>
                <a:lnTo>
                  <a:pt x="955163" y="88582"/>
                </a:lnTo>
                <a:lnTo>
                  <a:pt x="954971" y="87655"/>
                </a:lnTo>
                <a:lnTo>
                  <a:pt x="953970" y="83273"/>
                </a:lnTo>
                <a:close/>
              </a:path>
              <a:path w="1392554" h="240029">
                <a:moveTo>
                  <a:pt x="1024763" y="52616"/>
                </a:moveTo>
                <a:lnTo>
                  <a:pt x="992771" y="52616"/>
                </a:lnTo>
                <a:lnTo>
                  <a:pt x="992771" y="195135"/>
                </a:lnTo>
                <a:lnTo>
                  <a:pt x="1026109" y="195135"/>
                </a:lnTo>
                <a:lnTo>
                  <a:pt x="1026109" y="90208"/>
                </a:lnTo>
                <a:lnTo>
                  <a:pt x="1027010" y="88188"/>
                </a:lnTo>
                <a:lnTo>
                  <a:pt x="1030617" y="84251"/>
                </a:lnTo>
                <a:lnTo>
                  <a:pt x="1033589" y="83273"/>
                </a:lnTo>
                <a:lnTo>
                  <a:pt x="1097986" y="83273"/>
                </a:lnTo>
                <a:lnTo>
                  <a:pt x="1096997" y="78965"/>
                </a:lnTo>
                <a:lnTo>
                  <a:pt x="1093246" y="70771"/>
                </a:lnTo>
                <a:lnTo>
                  <a:pt x="1087996" y="64185"/>
                </a:lnTo>
                <a:lnTo>
                  <a:pt x="1081267" y="59125"/>
                </a:lnTo>
                <a:lnTo>
                  <a:pt x="1078898" y="58077"/>
                </a:lnTo>
                <a:lnTo>
                  <a:pt x="1022388" y="58077"/>
                </a:lnTo>
                <a:lnTo>
                  <a:pt x="1024763" y="52616"/>
                </a:lnTo>
                <a:close/>
              </a:path>
              <a:path w="1392554" h="240029">
                <a:moveTo>
                  <a:pt x="1097986" y="83273"/>
                </a:moveTo>
                <a:lnTo>
                  <a:pt x="1058862" y="83273"/>
                </a:lnTo>
                <a:lnTo>
                  <a:pt x="1061732" y="84277"/>
                </a:lnTo>
                <a:lnTo>
                  <a:pt x="1063701" y="86283"/>
                </a:lnTo>
                <a:lnTo>
                  <a:pt x="1065720" y="88303"/>
                </a:lnTo>
                <a:lnTo>
                  <a:pt x="1066723" y="91173"/>
                </a:lnTo>
                <a:lnTo>
                  <a:pt x="1066723" y="195135"/>
                </a:lnTo>
                <a:lnTo>
                  <a:pt x="1099997" y="195135"/>
                </a:lnTo>
                <a:lnTo>
                  <a:pt x="1099997" y="100164"/>
                </a:lnTo>
                <a:lnTo>
                  <a:pt x="1099247" y="88763"/>
                </a:lnTo>
                <a:lnTo>
                  <a:pt x="1097986" y="83273"/>
                </a:lnTo>
                <a:close/>
              </a:path>
              <a:path w="1392554" h="240029">
                <a:moveTo>
                  <a:pt x="1052461" y="52616"/>
                </a:moveTo>
                <a:lnTo>
                  <a:pt x="1030528" y="52616"/>
                </a:lnTo>
                <a:lnTo>
                  <a:pt x="1024534" y="54444"/>
                </a:lnTo>
                <a:lnTo>
                  <a:pt x="1022388" y="58077"/>
                </a:lnTo>
                <a:lnTo>
                  <a:pt x="1078898" y="58077"/>
                </a:lnTo>
                <a:lnTo>
                  <a:pt x="1073100" y="55510"/>
                </a:lnTo>
                <a:lnTo>
                  <a:pt x="1063498" y="53339"/>
                </a:lnTo>
                <a:lnTo>
                  <a:pt x="1052461" y="52616"/>
                </a:lnTo>
                <a:close/>
              </a:path>
              <a:path w="1392554" h="240029">
                <a:moveTo>
                  <a:pt x="1233157" y="52616"/>
                </a:moveTo>
                <a:lnTo>
                  <a:pt x="1193774" y="52616"/>
                </a:lnTo>
                <a:lnTo>
                  <a:pt x="1182025" y="53339"/>
                </a:lnTo>
                <a:lnTo>
                  <a:pt x="1146729" y="78932"/>
                </a:lnTo>
                <a:lnTo>
                  <a:pt x="1143596" y="100164"/>
                </a:lnTo>
                <a:lnTo>
                  <a:pt x="1143596" y="147586"/>
                </a:lnTo>
                <a:lnTo>
                  <a:pt x="1155992" y="183756"/>
                </a:lnTo>
                <a:lnTo>
                  <a:pt x="1193774" y="195135"/>
                </a:lnTo>
                <a:lnTo>
                  <a:pt x="1233157" y="195135"/>
                </a:lnTo>
                <a:lnTo>
                  <a:pt x="1233157" y="164477"/>
                </a:lnTo>
                <a:lnTo>
                  <a:pt x="1186040" y="164477"/>
                </a:lnTo>
                <a:lnTo>
                  <a:pt x="1182382" y="163499"/>
                </a:lnTo>
                <a:lnTo>
                  <a:pt x="1177963" y="159562"/>
                </a:lnTo>
                <a:lnTo>
                  <a:pt x="1176870" y="156667"/>
                </a:lnTo>
                <a:lnTo>
                  <a:pt x="1176870" y="91084"/>
                </a:lnTo>
                <a:lnTo>
                  <a:pt x="1177963" y="88188"/>
                </a:lnTo>
                <a:lnTo>
                  <a:pt x="1182382" y="84251"/>
                </a:lnTo>
                <a:lnTo>
                  <a:pt x="1186040" y="83273"/>
                </a:lnTo>
                <a:lnTo>
                  <a:pt x="1233157" y="83273"/>
                </a:lnTo>
                <a:lnTo>
                  <a:pt x="1233157" y="52616"/>
                </a:lnTo>
                <a:close/>
              </a:path>
              <a:path w="1392554" h="240029">
                <a:moveTo>
                  <a:pt x="1352518" y="193776"/>
                </a:moveTo>
                <a:lnTo>
                  <a:pt x="1319542" y="193776"/>
                </a:lnTo>
                <a:lnTo>
                  <a:pt x="1315821" y="202717"/>
                </a:lnTo>
                <a:lnTo>
                  <a:pt x="1315097" y="205371"/>
                </a:lnTo>
                <a:lnTo>
                  <a:pt x="1314170" y="207098"/>
                </a:lnTo>
                <a:lnTo>
                  <a:pt x="1313053" y="207911"/>
                </a:lnTo>
                <a:lnTo>
                  <a:pt x="1311986" y="208775"/>
                </a:lnTo>
                <a:lnTo>
                  <a:pt x="1309928" y="209207"/>
                </a:lnTo>
                <a:lnTo>
                  <a:pt x="1290383" y="209207"/>
                </a:lnTo>
                <a:lnTo>
                  <a:pt x="1290383" y="239852"/>
                </a:lnTo>
                <a:lnTo>
                  <a:pt x="1315516" y="239852"/>
                </a:lnTo>
                <a:lnTo>
                  <a:pt x="1321498" y="239064"/>
                </a:lnTo>
                <a:lnTo>
                  <a:pt x="1326413" y="237477"/>
                </a:lnTo>
                <a:lnTo>
                  <a:pt x="1331391" y="235927"/>
                </a:lnTo>
                <a:lnTo>
                  <a:pt x="1335824" y="232587"/>
                </a:lnTo>
                <a:lnTo>
                  <a:pt x="1343660" y="222313"/>
                </a:lnTo>
                <a:lnTo>
                  <a:pt x="1346847" y="214922"/>
                </a:lnTo>
                <a:lnTo>
                  <a:pt x="1349298" y="205282"/>
                </a:lnTo>
                <a:lnTo>
                  <a:pt x="1352518" y="193776"/>
                </a:lnTo>
                <a:close/>
              </a:path>
              <a:path w="1392554" h="240029">
                <a:moveTo>
                  <a:pt x="1304378" y="52616"/>
                </a:moveTo>
                <a:lnTo>
                  <a:pt x="1268526" y="52616"/>
                </a:lnTo>
                <a:lnTo>
                  <a:pt x="1315618" y="195135"/>
                </a:lnTo>
                <a:lnTo>
                  <a:pt x="1319542" y="193776"/>
                </a:lnTo>
                <a:lnTo>
                  <a:pt x="1352518" y="193776"/>
                </a:lnTo>
                <a:lnTo>
                  <a:pt x="1365316" y="148043"/>
                </a:lnTo>
                <a:lnTo>
                  <a:pt x="1332852" y="148043"/>
                </a:lnTo>
                <a:lnTo>
                  <a:pt x="1304378" y="52616"/>
                </a:lnTo>
                <a:close/>
              </a:path>
              <a:path w="1392554" h="240029">
                <a:moveTo>
                  <a:pt x="1392021" y="52616"/>
                </a:moveTo>
                <a:lnTo>
                  <a:pt x="1357642" y="52616"/>
                </a:lnTo>
                <a:lnTo>
                  <a:pt x="1332852" y="148043"/>
                </a:lnTo>
                <a:lnTo>
                  <a:pt x="1365316" y="148043"/>
                </a:lnTo>
                <a:lnTo>
                  <a:pt x="1392021" y="52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55496" y="4042924"/>
            <a:ext cx="4004310" cy="341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575435" algn="l"/>
                <a:tab pos="3564890" algn="l"/>
              </a:tabLst>
            </a:pPr>
            <a:r>
              <a:rPr sz="20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contribute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5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20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1977" y="4123664"/>
            <a:ext cx="1678305" cy="240029"/>
          </a:xfrm>
          <a:custGeom>
            <a:avLst/>
            <a:gdLst/>
            <a:ahLst/>
            <a:cxnLst/>
            <a:rect l="l" t="t" r="r" b="b"/>
            <a:pathLst>
              <a:path w="1678304" h="240029">
                <a:moveTo>
                  <a:pt x="31991" y="52616"/>
                </a:moveTo>
                <a:lnTo>
                  <a:pt x="0" y="52616"/>
                </a:lnTo>
                <a:lnTo>
                  <a:pt x="0" y="239852"/>
                </a:lnTo>
                <a:lnTo>
                  <a:pt x="33337" y="239852"/>
                </a:lnTo>
                <a:lnTo>
                  <a:pt x="33337" y="195135"/>
                </a:lnTo>
                <a:lnTo>
                  <a:pt x="57048" y="195135"/>
                </a:lnTo>
                <a:lnTo>
                  <a:pt x="94640" y="183629"/>
                </a:lnTo>
                <a:lnTo>
                  <a:pt x="105128" y="164477"/>
                </a:lnTo>
                <a:lnTo>
                  <a:pt x="33337" y="164477"/>
                </a:lnTo>
                <a:lnTo>
                  <a:pt x="33337" y="90208"/>
                </a:lnTo>
                <a:lnTo>
                  <a:pt x="34239" y="88188"/>
                </a:lnTo>
                <a:lnTo>
                  <a:pt x="37833" y="84251"/>
                </a:lnTo>
                <a:lnTo>
                  <a:pt x="40817" y="83273"/>
                </a:lnTo>
                <a:lnTo>
                  <a:pt x="105177" y="83273"/>
                </a:lnTo>
                <a:lnTo>
                  <a:pt x="104111" y="78773"/>
                </a:lnTo>
                <a:lnTo>
                  <a:pt x="100218" y="70580"/>
                </a:lnTo>
                <a:lnTo>
                  <a:pt x="94767" y="64058"/>
                </a:lnTo>
                <a:lnTo>
                  <a:pt x="87759" y="59056"/>
                </a:lnTo>
                <a:lnTo>
                  <a:pt x="85398" y="58077"/>
                </a:lnTo>
                <a:lnTo>
                  <a:pt x="29616" y="58077"/>
                </a:lnTo>
                <a:lnTo>
                  <a:pt x="31991" y="52616"/>
                </a:lnTo>
                <a:close/>
              </a:path>
              <a:path w="1678304" h="240029">
                <a:moveTo>
                  <a:pt x="105177" y="83273"/>
                </a:moveTo>
                <a:lnTo>
                  <a:pt x="64782" y="83273"/>
                </a:lnTo>
                <a:lnTo>
                  <a:pt x="68427" y="84251"/>
                </a:lnTo>
                <a:lnTo>
                  <a:pt x="70599" y="86220"/>
                </a:lnTo>
                <a:lnTo>
                  <a:pt x="72834" y="88188"/>
                </a:lnTo>
                <a:lnTo>
                  <a:pt x="73952" y="91084"/>
                </a:lnTo>
                <a:lnTo>
                  <a:pt x="73952" y="156667"/>
                </a:lnTo>
                <a:lnTo>
                  <a:pt x="72834" y="159562"/>
                </a:lnTo>
                <a:lnTo>
                  <a:pt x="70599" y="161531"/>
                </a:lnTo>
                <a:lnTo>
                  <a:pt x="68427" y="163499"/>
                </a:lnTo>
                <a:lnTo>
                  <a:pt x="64782" y="164477"/>
                </a:lnTo>
                <a:lnTo>
                  <a:pt x="105128" y="164477"/>
                </a:lnTo>
                <a:lnTo>
                  <a:pt x="106440" y="159019"/>
                </a:lnTo>
                <a:lnTo>
                  <a:pt x="107226" y="147586"/>
                </a:lnTo>
                <a:lnTo>
                  <a:pt x="107226" y="100164"/>
                </a:lnTo>
                <a:lnTo>
                  <a:pt x="106447" y="88635"/>
                </a:lnTo>
                <a:lnTo>
                  <a:pt x="105177" y="83273"/>
                </a:lnTo>
                <a:close/>
              </a:path>
              <a:path w="1678304" h="240029">
                <a:moveTo>
                  <a:pt x="57048" y="52616"/>
                </a:moveTo>
                <a:lnTo>
                  <a:pt x="37757" y="52616"/>
                </a:lnTo>
                <a:lnTo>
                  <a:pt x="31762" y="54444"/>
                </a:lnTo>
                <a:lnTo>
                  <a:pt x="29616" y="58077"/>
                </a:lnTo>
                <a:lnTo>
                  <a:pt x="85398" y="58077"/>
                </a:lnTo>
                <a:lnTo>
                  <a:pt x="79136" y="55479"/>
                </a:lnTo>
                <a:lnTo>
                  <a:pt x="68899" y="53332"/>
                </a:lnTo>
                <a:lnTo>
                  <a:pt x="57048" y="52616"/>
                </a:lnTo>
                <a:close/>
              </a:path>
              <a:path w="1678304" h="240029">
                <a:moveTo>
                  <a:pt x="226707" y="164477"/>
                </a:moveTo>
                <a:lnTo>
                  <a:pt x="145554" y="164477"/>
                </a:lnTo>
                <a:lnTo>
                  <a:pt x="145554" y="195135"/>
                </a:lnTo>
                <a:lnTo>
                  <a:pt x="226707" y="195135"/>
                </a:lnTo>
                <a:lnTo>
                  <a:pt x="226707" y="164477"/>
                </a:lnTo>
                <a:close/>
              </a:path>
              <a:path w="1678304" h="240029">
                <a:moveTo>
                  <a:pt x="196697" y="52616"/>
                </a:moveTo>
                <a:lnTo>
                  <a:pt x="145554" y="52616"/>
                </a:lnTo>
                <a:lnTo>
                  <a:pt x="145554" y="83273"/>
                </a:lnTo>
                <a:lnTo>
                  <a:pt x="164769" y="83273"/>
                </a:lnTo>
                <a:lnTo>
                  <a:pt x="164769" y="164477"/>
                </a:lnTo>
                <a:lnTo>
                  <a:pt x="198043" y="164477"/>
                </a:lnTo>
                <a:lnTo>
                  <a:pt x="198043" y="95605"/>
                </a:lnTo>
                <a:lnTo>
                  <a:pt x="198170" y="93167"/>
                </a:lnTo>
                <a:lnTo>
                  <a:pt x="199186" y="90728"/>
                </a:lnTo>
                <a:lnTo>
                  <a:pt x="201066" y="88277"/>
                </a:lnTo>
                <a:lnTo>
                  <a:pt x="202996" y="85839"/>
                </a:lnTo>
                <a:lnTo>
                  <a:pt x="205867" y="84620"/>
                </a:lnTo>
                <a:lnTo>
                  <a:pt x="244894" y="84620"/>
                </a:lnTo>
                <a:lnTo>
                  <a:pt x="244894" y="58077"/>
                </a:lnTo>
                <a:lnTo>
                  <a:pt x="194576" y="58077"/>
                </a:lnTo>
                <a:lnTo>
                  <a:pt x="196697" y="52616"/>
                </a:lnTo>
                <a:close/>
              </a:path>
              <a:path w="1678304" h="240029">
                <a:moveTo>
                  <a:pt x="244894" y="52616"/>
                </a:moveTo>
                <a:lnTo>
                  <a:pt x="202755" y="52616"/>
                </a:lnTo>
                <a:lnTo>
                  <a:pt x="196850" y="54444"/>
                </a:lnTo>
                <a:lnTo>
                  <a:pt x="194576" y="58077"/>
                </a:lnTo>
                <a:lnTo>
                  <a:pt x="244894" y="58077"/>
                </a:lnTo>
                <a:lnTo>
                  <a:pt x="244894" y="52616"/>
                </a:lnTo>
                <a:close/>
              </a:path>
              <a:path w="1678304" h="240029">
                <a:moveTo>
                  <a:pt x="341998" y="52616"/>
                </a:moveTo>
                <a:lnTo>
                  <a:pt x="333324" y="52616"/>
                </a:lnTo>
                <a:lnTo>
                  <a:pt x="321603" y="53339"/>
                </a:lnTo>
                <a:lnTo>
                  <a:pt x="286296" y="78932"/>
                </a:lnTo>
                <a:lnTo>
                  <a:pt x="283146" y="100164"/>
                </a:lnTo>
                <a:lnTo>
                  <a:pt x="283146" y="147586"/>
                </a:lnTo>
                <a:lnTo>
                  <a:pt x="295732" y="183629"/>
                </a:lnTo>
                <a:lnTo>
                  <a:pt x="333324" y="195135"/>
                </a:lnTo>
                <a:lnTo>
                  <a:pt x="341998" y="195135"/>
                </a:lnTo>
                <a:lnTo>
                  <a:pt x="379653" y="183629"/>
                </a:lnTo>
                <a:lnTo>
                  <a:pt x="390142" y="164477"/>
                </a:lnTo>
                <a:lnTo>
                  <a:pt x="325589" y="164477"/>
                </a:lnTo>
                <a:lnTo>
                  <a:pt x="321932" y="163499"/>
                </a:lnTo>
                <a:lnTo>
                  <a:pt x="317525" y="159562"/>
                </a:lnTo>
                <a:lnTo>
                  <a:pt x="316433" y="156667"/>
                </a:lnTo>
                <a:lnTo>
                  <a:pt x="316433" y="91084"/>
                </a:lnTo>
                <a:lnTo>
                  <a:pt x="317525" y="88188"/>
                </a:lnTo>
                <a:lnTo>
                  <a:pt x="321932" y="84251"/>
                </a:lnTo>
                <a:lnTo>
                  <a:pt x="325589" y="83273"/>
                </a:lnTo>
                <a:lnTo>
                  <a:pt x="390139" y="83273"/>
                </a:lnTo>
                <a:lnTo>
                  <a:pt x="389094" y="78932"/>
                </a:lnTo>
                <a:lnTo>
                  <a:pt x="353752" y="53339"/>
                </a:lnTo>
                <a:lnTo>
                  <a:pt x="341998" y="52616"/>
                </a:lnTo>
                <a:close/>
              </a:path>
              <a:path w="1678304" h="240029">
                <a:moveTo>
                  <a:pt x="390139" y="83273"/>
                </a:moveTo>
                <a:lnTo>
                  <a:pt x="349770" y="83273"/>
                </a:lnTo>
                <a:lnTo>
                  <a:pt x="353441" y="84251"/>
                </a:lnTo>
                <a:lnTo>
                  <a:pt x="357847" y="88188"/>
                </a:lnTo>
                <a:lnTo>
                  <a:pt x="358965" y="91084"/>
                </a:lnTo>
                <a:lnTo>
                  <a:pt x="358965" y="156667"/>
                </a:lnTo>
                <a:lnTo>
                  <a:pt x="357847" y="159562"/>
                </a:lnTo>
                <a:lnTo>
                  <a:pt x="353441" y="163499"/>
                </a:lnTo>
                <a:lnTo>
                  <a:pt x="349770" y="164477"/>
                </a:lnTo>
                <a:lnTo>
                  <a:pt x="390142" y="164477"/>
                </a:lnTo>
                <a:lnTo>
                  <a:pt x="391453" y="159019"/>
                </a:lnTo>
                <a:lnTo>
                  <a:pt x="392239" y="147586"/>
                </a:lnTo>
                <a:lnTo>
                  <a:pt x="392239" y="100164"/>
                </a:lnTo>
                <a:lnTo>
                  <a:pt x="391453" y="88737"/>
                </a:lnTo>
                <a:lnTo>
                  <a:pt x="390139" y="83273"/>
                </a:lnTo>
                <a:close/>
              </a:path>
              <a:path w="1678304" h="240029">
                <a:moveTo>
                  <a:pt x="534073" y="0"/>
                </a:moveTo>
                <a:lnTo>
                  <a:pt x="500799" y="0"/>
                </a:lnTo>
                <a:lnTo>
                  <a:pt x="500799" y="52616"/>
                </a:lnTo>
                <a:lnTo>
                  <a:pt x="475665" y="52616"/>
                </a:lnTo>
                <a:lnTo>
                  <a:pt x="438086" y="64185"/>
                </a:lnTo>
                <a:lnTo>
                  <a:pt x="425488" y="100164"/>
                </a:lnTo>
                <a:lnTo>
                  <a:pt x="425488" y="147586"/>
                </a:lnTo>
                <a:lnTo>
                  <a:pt x="437959" y="183756"/>
                </a:lnTo>
                <a:lnTo>
                  <a:pt x="475665" y="195135"/>
                </a:lnTo>
                <a:lnTo>
                  <a:pt x="495896" y="195135"/>
                </a:lnTo>
                <a:lnTo>
                  <a:pt x="501865" y="193306"/>
                </a:lnTo>
                <a:lnTo>
                  <a:pt x="504393" y="189674"/>
                </a:lnTo>
                <a:lnTo>
                  <a:pt x="534073" y="189674"/>
                </a:lnTo>
                <a:lnTo>
                  <a:pt x="534073" y="164477"/>
                </a:lnTo>
                <a:lnTo>
                  <a:pt x="467944" y="164477"/>
                </a:lnTo>
                <a:lnTo>
                  <a:pt x="464286" y="163499"/>
                </a:lnTo>
                <a:lnTo>
                  <a:pt x="462051" y="161531"/>
                </a:lnTo>
                <a:lnTo>
                  <a:pt x="459867" y="159562"/>
                </a:lnTo>
                <a:lnTo>
                  <a:pt x="458774" y="156667"/>
                </a:lnTo>
                <a:lnTo>
                  <a:pt x="458774" y="91084"/>
                </a:lnTo>
                <a:lnTo>
                  <a:pt x="459867" y="88188"/>
                </a:lnTo>
                <a:lnTo>
                  <a:pt x="462051" y="86220"/>
                </a:lnTo>
                <a:lnTo>
                  <a:pt x="464286" y="84251"/>
                </a:lnTo>
                <a:lnTo>
                  <a:pt x="467944" y="83273"/>
                </a:lnTo>
                <a:lnTo>
                  <a:pt x="534073" y="83273"/>
                </a:lnTo>
                <a:lnTo>
                  <a:pt x="534073" y="0"/>
                </a:lnTo>
                <a:close/>
              </a:path>
              <a:path w="1678304" h="240029">
                <a:moveTo>
                  <a:pt x="534073" y="189674"/>
                </a:moveTo>
                <a:lnTo>
                  <a:pt x="504393" y="189674"/>
                </a:lnTo>
                <a:lnTo>
                  <a:pt x="502081" y="195135"/>
                </a:lnTo>
                <a:lnTo>
                  <a:pt x="534073" y="195135"/>
                </a:lnTo>
                <a:lnTo>
                  <a:pt x="534073" y="189674"/>
                </a:lnTo>
                <a:close/>
              </a:path>
              <a:path w="1678304" h="240029">
                <a:moveTo>
                  <a:pt x="534073" y="83273"/>
                </a:moveTo>
                <a:lnTo>
                  <a:pt x="500799" y="83273"/>
                </a:lnTo>
                <a:lnTo>
                  <a:pt x="500799" y="157543"/>
                </a:lnTo>
                <a:lnTo>
                  <a:pt x="499897" y="159562"/>
                </a:lnTo>
                <a:lnTo>
                  <a:pt x="496303" y="163499"/>
                </a:lnTo>
                <a:lnTo>
                  <a:pt x="493293" y="164477"/>
                </a:lnTo>
                <a:lnTo>
                  <a:pt x="534073" y="164477"/>
                </a:lnTo>
                <a:lnTo>
                  <a:pt x="534073" y="83273"/>
                </a:lnTo>
                <a:close/>
              </a:path>
              <a:path w="1678304" h="240029">
                <a:moveTo>
                  <a:pt x="603237" y="52616"/>
                </a:moveTo>
                <a:lnTo>
                  <a:pt x="569963" y="52616"/>
                </a:lnTo>
                <a:lnTo>
                  <a:pt x="569963" y="147586"/>
                </a:lnTo>
                <a:lnTo>
                  <a:pt x="588727" y="188625"/>
                </a:lnTo>
                <a:lnTo>
                  <a:pt x="617499" y="195135"/>
                </a:lnTo>
                <a:lnTo>
                  <a:pt x="635876" y="195135"/>
                </a:lnTo>
                <a:lnTo>
                  <a:pt x="641832" y="193306"/>
                </a:lnTo>
                <a:lnTo>
                  <a:pt x="644359" y="189674"/>
                </a:lnTo>
                <a:lnTo>
                  <a:pt x="674052" y="189674"/>
                </a:lnTo>
                <a:lnTo>
                  <a:pt x="674052" y="164477"/>
                </a:lnTo>
                <a:lnTo>
                  <a:pt x="611098" y="164477"/>
                </a:lnTo>
                <a:lnTo>
                  <a:pt x="608215" y="163474"/>
                </a:lnTo>
                <a:lnTo>
                  <a:pt x="606196" y="161467"/>
                </a:lnTo>
                <a:lnTo>
                  <a:pt x="604227" y="159448"/>
                </a:lnTo>
                <a:lnTo>
                  <a:pt x="603237" y="156578"/>
                </a:lnTo>
                <a:lnTo>
                  <a:pt x="603237" y="52616"/>
                </a:lnTo>
                <a:close/>
              </a:path>
              <a:path w="1678304" h="240029">
                <a:moveTo>
                  <a:pt x="674052" y="189674"/>
                </a:moveTo>
                <a:lnTo>
                  <a:pt x="644359" y="189674"/>
                </a:lnTo>
                <a:lnTo>
                  <a:pt x="642048" y="195135"/>
                </a:lnTo>
                <a:lnTo>
                  <a:pt x="674052" y="195135"/>
                </a:lnTo>
                <a:lnTo>
                  <a:pt x="674052" y="189674"/>
                </a:lnTo>
                <a:close/>
              </a:path>
              <a:path w="1678304" h="240029">
                <a:moveTo>
                  <a:pt x="674052" y="52616"/>
                </a:moveTo>
                <a:lnTo>
                  <a:pt x="640765" y="52616"/>
                </a:lnTo>
                <a:lnTo>
                  <a:pt x="640705" y="156578"/>
                </a:lnTo>
                <a:lnTo>
                  <a:pt x="640549" y="158064"/>
                </a:lnTo>
                <a:lnTo>
                  <a:pt x="639559" y="159994"/>
                </a:lnTo>
                <a:lnTo>
                  <a:pt x="637806" y="161785"/>
                </a:lnTo>
                <a:lnTo>
                  <a:pt x="636092" y="163588"/>
                </a:lnTo>
                <a:lnTo>
                  <a:pt x="633209" y="164477"/>
                </a:lnTo>
                <a:lnTo>
                  <a:pt x="674052" y="164477"/>
                </a:lnTo>
                <a:lnTo>
                  <a:pt x="674052" y="52616"/>
                </a:lnTo>
                <a:close/>
              </a:path>
              <a:path w="1678304" h="240029">
                <a:moveTo>
                  <a:pt x="808748" y="52616"/>
                </a:moveTo>
                <a:lnTo>
                  <a:pt x="769366" y="52616"/>
                </a:lnTo>
                <a:lnTo>
                  <a:pt x="757611" y="53339"/>
                </a:lnTo>
                <a:lnTo>
                  <a:pt x="722309" y="78932"/>
                </a:lnTo>
                <a:lnTo>
                  <a:pt x="719175" y="100164"/>
                </a:lnTo>
                <a:lnTo>
                  <a:pt x="719175" y="147586"/>
                </a:lnTo>
                <a:lnTo>
                  <a:pt x="731583" y="183756"/>
                </a:lnTo>
                <a:lnTo>
                  <a:pt x="769366" y="195135"/>
                </a:lnTo>
                <a:lnTo>
                  <a:pt x="808748" y="195135"/>
                </a:lnTo>
                <a:lnTo>
                  <a:pt x="808748" y="164477"/>
                </a:lnTo>
                <a:lnTo>
                  <a:pt x="761631" y="164477"/>
                </a:lnTo>
                <a:lnTo>
                  <a:pt x="757974" y="163499"/>
                </a:lnTo>
                <a:lnTo>
                  <a:pt x="755738" y="161531"/>
                </a:lnTo>
                <a:lnTo>
                  <a:pt x="753554" y="159562"/>
                </a:lnTo>
                <a:lnTo>
                  <a:pt x="752462" y="156667"/>
                </a:lnTo>
                <a:lnTo>
                  <a:pt x="752462" y="91084"/>
                </a:lnTo>
                <a:lnTo>
                  <a:pt x="753554" y="88188"/>
                </a:lnTo>
                <a:lnTo>
                  <a:pt x="755738" y="86220"/>
                </a:lnTo>
                <a:lnTo>
                  <a:pt x="757974" y="84251"/>
                </a:lnTo>
                <a:lnTo>
                  <a:pt x="761631" y="83273"/>
                </a:lnTo>
                <a:lnTo>
                  <a:pt x="808748" y="83273"/>
                </a:lnTo>
                <a:lnTo>
                  <a:pt x="808748" y="52616"/>
                </a:lnTo>
                <a:close/>
              </a:path>
              <a:path w="1678304" h="240029">
                <a:moveTo>
                  <a:pt x="916139" y="83273"/>
                </a:moveTo>
                <a:lnTo>
                  <a:pt x="882789" y="83273"/>
                </a:lnTo>
                <a:lnTo>
                  <a:pt x="882789" y="158064"/>
                </a:lnTo>
                <a:lnTo>
                  <a:pt x="901782" y="192533"/>
                </a:lnTo>
                <a:lnTo>
                  <a:pt x="915885" y="195135"/>
                </a:lnTo>
                <a:lnTo>
                  <a:pt x="954570" y="195135"/>
                </a:lnTo>
                <a:lnTo>
                  <a:pt x="954570" y="164477"/>
                </a:lnTo>
                <a:lnTo>
                  <a:pt x="919759" y="164477"/>
                </a:lnTo>
                <a:lnTo>
                  <a:pt x="918006" y="164185"/>
                </a:lnTo>
                <a:lnTo>
                  <a:pt x="917232" y="163588"/>
                </a:lnTo>
                <a:lnTo>
                  <a:pt x="916508" y="162941"/>
                </a:lnTo>
                <a:lnTo>
                  <a:pt x="916139" y="161556"/>
                </a:lnTo>
                <a:lnTo>
                  <a:pt x="916139" y="83273"/>
                </a:lnTo>
                <a:close/>
              </a:path>
              <a:path w="1678304" h="240029">
                <a:moveTo>
                  <a:pt x="954570" y="52616"/>
                </a:moveTo>
                <a:lnTo>
                  <a:pt x="857796" y="52616"/>
                </a:lnTo>
                <a:lnTo>
                  <a:pt x="857796" y="83273"/>
                </a:lnTo>
                <a:lnTo>
                  <a:pt x="954570" y="83273"/>
                </a:lnTo>
                <a:lnTo>
                  <a:pt x="954570" y="52616"/>
                </a:lnTo>
                <a:close/>
              </a:path>
              <a:path w="1678304" h="240029">
                <a:moveTo>
                  <a:pt x="916139" y="21005"/>
                </a:moveTo>
                <a:lnTo>
                  <a:pt x="882789" y="21005"/>
                </a:lnTo>
                <a:lnTo>
                  <a:pt x="882789" y="52616"/>
                </a:lnTo>
                <a:lnTo>
                  <a:pt x="916139" y="52616"/>
                </a:lnTo>
                <a:lnTo>
                  <a:pt x="916139" y="21005"/>
                </a:lnTo>
                <a:close/>
              </a:path>
              <a:path w="1678304" h="240029">
                <a:moveTo>
                  <a:pt x="1066063" y="0"/>
                </a:moveTo>
                <a:lnTo>
                  <a:pt x="1030160" y="0"/>
                </a:lnTo>
                <a:lnTo>
                  <a:pt x="1030160" y="34569"/>
                </a:lnTo>
                <a:lnTo>
                  <a:pt x="1066063" y="34569"/>
                </a:lnTo>
                <a:lnTo>
                  <a:pt x="1066063" y="0"/>
                </a:lnTo>
                <a:close/>
              </a:path>
              <a:path w="1678304" h="240029">
                <a:moveTo>
                  <a:pt x="1064780" y="52616"/>
                </a:moveTo>
                <a:lnTo>
                  <a:pt x="992822" y="52616"/>
                </a:lnTo>
                <a:lnTo>
                  <a:pt x="992822" y="83273"/>
                </a:lnTo>
                <a:lnTo>
                  <a:pt x="1031506" y="83273"/>
                </a:lnTo>
                <a:lnTo>
                  <a:pt x="1031506" y="195135"/>
                </a:lnTo>
                <a:lnTo>
                  <a:pt x="1103718" y="195135"/>
                </a:lnTo>
                <a:lnTo>
                  <a:pt x="1103718" y="164477"/>
                </a:lnTo>
                <a:lnTo>
                  <a:pt x="1064780" y="164477"/>
                </a:lnTo>
                <a:lnTo>
                  <a:pt x="1064780" y="52616"/>
                </a:lnTo>
                <a:close/>
              </a:path>
              <a:path w="1678304" h="240029">
                <a:moveTo>
                  <a:pt x="1164526" y="52616"/>
                </a:moveTo>
                <a:lnTo>
                  <a:pt x="1128877" y="52616"/>
                </a:lnTo>
                <a:lnTo>
                  <a:pt x="1170190" y="195135"/>
                </a:lnTo>
                <a:lnTo>
                  <a:pt x="1210792" y="195135"/>
                </a:lnTo>
                <a:lnTo>
                  <a:pt x="1223675" y="150418"/>
                </a:lnTo>
                <a:lnTo>
                  <a:pt x="1191069" y="150418"/>
                </a:lnTo>
                <a:lnTo>
                  <a:pt x="1164526" y="52616"/>
                </a:lnTo>
                <a:close/>
              </a:path>
              <a:path w="1678304" h="240029">
                <a:moveTo>
                  <a:pt x="1251851" y="52616"/>
                </a:moveTo>
                <a:lnTo>
                  <a:pt x="1216964" y="52616"/>
                </a:lnTo>
                <a:lnTo>
                  <a:pt x="1191069" y="150418"/>
                </a:lnTo>
                <a:lnTo>
                  <a:pt x="1223675" y="150418"/>
                </a:lnTo>
                <a:lnTo>
                  <a:pt x="1251851" y="52616"/>
                </a:lnTo>
                <a:close/>
              </a:path>
              <a:path w="1678304" h="240029">
                <a:moveTo>
                  <a:pt x="1350251" y="0"/>
                </a:moveTo>
                <a:lnTo>
                  <a:pt x="1314335" y="0"/>
                </a:lnTo>
                <a:lnTo>
                  <a:pt x="1314335" y="34569"/>
                </a:lnTo>
                <a:lnTo>
                  <a:pt x="1350251" y="34569"/>
                </a:lnTo>
                <a:lnTo>
                  <a:pt x="1350251" y="0"/>
                </a:lnTo>
                <a:close/>
              </a:path>
              <a:path w="1678304" h="240029">
                <a:moveTo>
                  <a:pt x="1348968" y="52616"/>
                </a:moveTo>
                <a:lnTo>
                  <a:pt x="1276997" y="52616"/>
                </a:lnTo>
                <a:lnTo>
                  <a:pt x="1276997" y="83273"/>
                </a:lnTo>
                <a:lnTo>
                  <a:pt x="1315681" y="83273"/>
                </a:lnTo>
                <a:lnTo>
                  <a:pt x="1315681" y="195135"/>
                </a:lnTo>
                <a:lnTo>
                  <a:pt x="1387894" y="195135"/>
                </a:lnTo>
                <a:lnTo>
                  <a:pt x="1387894" y="164477"/>
                </a:lnTo>
                <a:lnTo>
                  <a:pt x="1348968" y="164477"/>
                </a:lnTo>
                <a:lnTo>
                  <a:pt x="1348968" y="52616"/>
                </a:lnTo>
                <a:close/>
              </a:path>
              <a:path w="1678304" h="240029">
                <a:moveTo>
                  <a:pt x="1484503" y="83273"/>
                </a:moveTo>
                <a:lnTo>
                  <a:pt x="1451152" y="83273"/>
                </a:lnTo>
                <a:lnTo>
                  <a:pt x="1451152" y="158064"/>
                </a:lnTo>
                <a:lnTo>
                  <a:pt x="1470140" y="192533"/>
                </a:lnTo>
                <a:lnTo>
                  <a:pt x="1484249" y="195135"/>
                </a:lnTo>
                <a:lnTo>
                  <a:pt x="1522920" y="195135"/>
                </a:lnTo>
                <a:lnTo>
                  <a:pt x="1522920" y="164477"/>
                </a:lnTo>
                <a:lnTo>
                  <a:pt x="1488122" y="164477"/>
                </a:lnTo>
                <a:lnTo>
                  <a:pt x="1486357" y="164185"/>
                </a:lnTo>
                <a:lnTo>
                  <a:pt x="1485595" y="163588"/>
                </a:lnTo>
                <a:lnTo>
                  <a:pt x="1484858" y="162941"/>
                </a:lnTo>
                <a:lnTo>
                  <a:pt x="1484503" y="161556"/>
                </a:lnTo>
                <a:lnTo>
                  <a:pt x="1484503" y="83273"/>
                </a:lnTo>
                <a:close/>
              </a:path>
              <a:path w="1678304" h="240029">
                <a:moveTo>
                  <a:pt x="1522920" y="52616"/>
                </a:moveTo>
                <a:lnTo>
                  <a:pt x="1426159" y="52616"/>
                </a:lnTo>
                <a:lnTo>
                  <a:pt x="1426159" y="83273"/>
                </a:lnTo>
                <a:lnTo>
                  <a:pt x="1522920" y="83273"/>
                </a:lnTo>
                <a:lnTo>
                  <a:pt x="1522920" y="52616"/>
                </a:lnTo>
                <a:close/>
              </a:path>
              <a:path w="1678304" h="240029">
                <a:moveTo>
                  <a:pt x="1484503" y="21005"/>
                </a:moveTo>
                <a:lnTo>
                  <a:pt x="1451152" y="21005"/>
                </a:lnTo>
                <a:lnTo>
                  <a:pt x="1451152" y="52616"/>
                </a:lnTo>
                <a:lnTo>
                  <a:pt x="1484503" y="52616"/>
                </a:lnTo>
                <a:lnTo>
                  <a:pt x="1484503" y="21005"/>
                </a:lnTo>
                <a:close/>
              </a:path>
              <a:path w="1678304" h="240029">
                <a:moveTo>
                  <a:pt x="1638548" y="193776"/>
                </a:moveTo>
                <a:lnTo>
                  <a:pt x="1605584" y="193776"/>
                </a:lnTo>
                <a:lnTo>
                  <a:pt x="1601851" y="202717"/>
                </a:lnTo>
                <a:lnTo>
                  <a:pt x="1601127" y="205371"/>
                </a:lnTo>
                <a:lnTo>
                  <a:pt x="1600200" y="207098"/>
                </a:lnTo>
                <a:lnTo>
                  <a:pt x="1599095" y="207911"/>
                </a:lnTo>
                <a:lnTo>
                  <a:pt x="1598015" y="208775"/>
                </a:lnTo>
                <a:lnTo>
                  <a:pt x="1595958" y="209207"/>
                </a:lnTo>
                <a:lnTo>
                  <a:pt x="1576412" y="209207"/>
                </a:lnTo>
                <a:lnTo>
                  <a:pt x="1576412" y="239852"/>
                </a:lnTo>
                <a:lnTo>
                  <a:pt x="1601546" y="239852"/>
                </a:lnTo>
                <a:lnTo>
                  <a:pt x="1607527" y="239064"/>
                </a:lnTo>
                <a:lnTo>
                  <a:pt x="1612455" y="237477"/>
                </a:lnTo>
                <a:lnTo>
                  <a:pt x="1617421" y="235927"/>
                </a:lnTo>
                <a:lnTo>
                  <a:pt x="1621853" y="232587"/>
                </a:lnTo>
                <a:lnTo>
                  <a:pt x="1629689" y="222313"/>
                </a:lnTo>
                <a:lnTo>
                  <a:pt x="1632889" y="214922"/>
                </a:lnTo>
                <a:lnTo>
                  <a:pt x="1635328" y="205282"/>
                </a:lnTo>
                <a:lnTo>
                  <a:pt x="1638548" y="193776"/>
                </a:lnTo>
                <a:close/>
              </a:path>
              <a:path w="1678304" h="240029">
                <a:moveTo>
                  <a:pt x="1590408" y="52616"/>
                </a:moveTo>
                <a:lnTo>
                  <a:pt x="1554556" y="52616"/>
                </a:lnTo>
                <a:lnTo>
                  <a:pt x="1601660" y="195135"/>
                </a:lnTo>
                <a:lnTo>
                  <a:pt x="1605584" y="193776"/>
                </a:lnTo>
                <a:lnTo>
                  <a:pt x="1638548" y="193776"/>
                </a:lnTo>
                <a:lnTo>
                  <a:pt x="1651346" y="148043"/>
                </a:lnTo>
                <a:lnTo>
                  <a:pt x="1618881" y="148043"/>
                </a:lnTo>
                <a:lnTo>
                  <a:pt x="1590408" y="52616"/>
                </a:lnTo>
                <a:close/>
              </a:path>
              <a:path w="1678304" h="240029">
                <a:moveTo>
                  <a:pt x="1678051" y="52616"/>
                </a:moveTo>
                <a:lnTo>
                  <a:pt x="1643684" y="52616"/>
                </a:lnTo>
                <a:lnTo>
                  <a:pt x="1618881" y="148043"/>
                </a:lnTo>
                <a:lnTo>
                  <a:pt x="1651346" y="148043"/>
                </a:lnTo>
                <a:lnTo>
                  <a:pt x="1678051" y="52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81519" y="4042924"/>
            <a:ext cx="167640" cy="341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05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626" y="4635963"/>
            <a:ext cx="8539480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914775" algn="l"/>
                <a:tab pos="6752590" algn="l"/>
              </a:tabLst>
            </a:pPr>
            <a:r>
              <a:rPr sz="5150" spc="330" dirty="0"/>
              <a:t>Optimizing</a:t>
            </a:r>
            <a:r>
              <a:rPr sz="5150" dirty="0"/>
              <a:t>	</a:t>
            </a:r>
            <a:r>
              <a:rPr sz="5150" spc="100" dirty="0"/>
              <a:t>Website</a:t>
            </a:r>
            <a:r>
              <a:rPr sz="5150" dirty="0"/>
              <a:t>	</a:t>
            </a:r>
            <a:r>
              <a:rPr sz="5150" spc="-180" dirty="0"/>
              <a:t>Speed</a:t>
            </a:r>
            <a:endParaRPr sz="5150"/>
          </a:p>
        </p:txBody>
      </p:sp>
      <p:sp>
        <p:nvSpPr>
          <p:cNvPr id="3" name="object 3"/>
          <p:cNvSpPr txBox="1"/>
          <p:nvPr/>
        </p:nvSpPr>
        <p:spPr>
          <a:xfrm>
            <a:off x="1166514" y="5952719"/>
            <a:ext cx="52876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23795" algn="l"/>
                <a:tab pos="3300729" algn="l"/>
              </a:tabLst>
            </a:pPr>
            <a:r>
              <a:rPr sz="32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improving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4507" y="6070409"/>
            <a:ext cx="10032365" cy="855980"/>
            <a:chOff x="1214507" y="6070409"/>
            <a:chExt cx="10032365" cy="8559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45" y="6070409"/>
              <a:ext cx="4573981" cy="3700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14507" y="6556184"/>
              <a:ext cx="2355215" cy="370205"/>
            </a:xfrm>
            <a:custGeom>
              <a:avLst/>
              <a:gdLst/>
              <a:ahLst/>
              <a:cxnLst/>
              <a:rect l="l" t="t" r="r" b="b"/>
              <a:pathLst>
                <a:path w="2355215" h="370204">
                  <a:moveTo>
                    <a:pt x="49366" y="81191"/>
                  </a:moveTo>
                  <a:lnTo>
                    <a:pt x="0" y="81191"/>
                  </a:lnTo>
                  <a:lnTo>
                    <a:pt x="0" y="370065"/>
                  </a:lnTo>
                  <a:lnTo>
                    <a:pt x="51448" y="370065"/>
                  </a:lnTo>
                  <a:lnTo>
                    <a:pt x="51448" y="301066"/>
                  </a:lnTo>
                  <a:lnTo>
                    <a:pt x="88030" y="301066"/>
                  </a:lnTo>
                  <a:lnTo>
                    <a:pt x="135148" y="291084"/>
                  </a:lnTo>
                  <a:lnTo>
                    <a:pt x="160591" y="260494"/>
                  </a:lnTo>
                  <a:lnTo>
                    <a:pt x="162205" y="253784"/>
                  </a:lnTo>
                  <a:lnTo>
                    <a:pt x="51448" y="253784"/>
                  </a:lnTo>
                  <a:lnTo>
                    <a:pt x="51448" y="139179"/>
                  </a:lnTo>
                  <a:lnTo>
                    <a:pt x="52838" y="136067"/>
                  </a:lnTo>
                  <a:lnTo>
                    <a:pt x="58388" y="129997"/>
                  </a:lnTo>
                  <a:lnTo>
                    <a:pt x="62972" y="128473"/>
                  </a:lnTo>
                  <a:lnTo>
                    <a:pt x="162288" y="128473"/>
                  </a:lnTo>
                  <a:lnTo>
                    <a:pt x="160645" y="121535"/>
                  </a:lnTo>
                  <a:lnTo>
                    <a:pt x="154637" y="108894"/>
                  </a:lnTo>
                  <a:lnTo>
                    <a:pt x="146221" y="98831"/>
                  </a:lnTo>
                  <a:lnTo>
                    <a:pt x="135405" y="91113"/>
                  </a:lnTo>
                  <a:lnTo>
                    <a:pt x="131779" y="89611"/>
                  </a:lnTo>
                  <a:lnTo>
                    <a:pt x="45699" y="89611"/>
                  </a:lnTo>
                  <a:lnTo>
                    <a:pt x="49366" y="81191"/>
                  </a:lnTo>
                  <a:close/>
                </a:path>
                <a:path w="2355215" h="370204">
                  <a:moveTo>
                    <a:pt x="162288" y="128473"/>
                  </a:moveTo>
                  <a:lnTo>
                    <a:pt x="99955" y="128473"/>
                  </a:lnTo>
                  <a:lnTo>
                    <a:pt x="105568" y="129997"/>
                  </a:lnTo>
                  <a:lnTo>
                    <a:pt x="108946" y="133032"/>
                  </a:lnTo>
                  <a:lnTo>
                    <a:pt x="112388" y="136067"/>
                  </a:lnTo>
                  <a:lnTo>
                    <a:pt x="114103" y="140538"/>
                  </a:lnTo>
                  <a:lnTo>
                    <a:pt x="114103" y="241719"/>
                  </a:lnTo>
                  <a:lnTo>
                    <a:pt x="112388" y="246176"/>
                  </a:lnTo>
                  <a:lnTo>
                    <a:pt x="108946" y="249212"/>
                  </a:lnTo>
                  <a:lnTo>
                    <a:pt x="105568" y="252260"/>
                  </a:lnTo>
                  <a:lnTo>
                    <a:pt x="99955" y="253784"/>
                  </a:lnTo>
                  <a:lnTo>
                    <a:pt x="162205" y="253784"/>
                  </a:lnTo>
                  <a:lnTo>
                    <a:pt x="164234" y="245346"/>
                  </a:lnTo>
                  <a:lnTo>
                    <a:pt x="165449" y="227711"/>
                  </a:lnTo>
                  <a:lnTo>
                    <a:pt x="165449" y="154546"/>
                  </a:lnTo>
                  <a:lnTo>
                    <a:pt x="164248" y="136754"/>
                  </a:lnTo>
                  <a:lnTo>
                    <a:pt x="162288" y="128473"/>
                  </a:lnTo>
                  <a:close/>
                </a:path>
                <a:path w="2355215" h="370204">
                  <a:moveTo>
                    <a:pt x="88030" y="81191"/>
                  </a:moveTo>
                  <a:lnTo>
                    <a:pt x="73450" y="81191"/>
                  </a:lnTo>
                  <a:lnTo>
                    <a:pt x="63171" y="81717"/>
                  </a:lnTo>
                  <a:lnTo>
                    <a:pt x="55118" y="83296"/>
                  </a:lnTo>
                  <a:lnTo>
                    <a:pt x="49293" y="85927"/>
                  </a:lnTo>
                  <a:lnTo>
                    <a:pt x="45699" y="89611"/>
                  </a:lnTo>
                  <a:lnTo>
                    <a:pt x="131779" y="89611"/>
                  </a:lnTo>
                  <a:lnTo>
                    <a:pt x="122102" y="85601"/>
                  </a:lnTo>
                  <a:lnTo>
                    <a:pt x="106311" y="82293"/>
                  </a:lnTo>
                  <a:lnTo>
                    <a:pt x="88030" y="81191"/>
                  </a:lnTo>
                  <a:close/>
                </a:path>
                <a:path w="2355215" h="370204">
                  <a:moveTo>
                    <a:pt x="314610" y="81191"/>
                  </a:moveTo>
                  <a:lnTo>
                    <a:pt x="295471" y="81191"/>
                  </a:lnTo>
                  <a:lnTo>
                    <a:pt x="277590" y="82288"/>
                  </a:lnTo>
                  <a:lnTo>
                    <a:pt x="239566" y="98742"/>
                  </a:lnTo>
                  <a:lnTo>
                    <a:pt x="223207" y="136670"/>
                  </a:lnTo>
                  <a:lnTo>
                    <a:pt x="222116" y="227711"/>
                  </a:lnTo>
                  <a:lnTo>
                    <a:pt x="223318" y="245508"/>
                  </a:lnTo>
                  <a:lnTo>
                    <a:pt x="241344" y="283514"/>
                  </a:lnTo>
                  <a:lnTo>
                    <a:pt x="281290" y="299968"/>
                  </a:lnTo>
                  <a:lnTo>
                    <a:pt x="299535" y="301066"/>
                  </a:lnTo>
                  <a:lnTo>
                    <a:pt x="368534" y="301066"/>
                  </a:lnTo>
                  <a:lnTo>
                    <a:pt x="368534" y="253784"/>
                  </a:lnTo>
                  <a:lnTo>
                    <a:pt x="287610" y="253784"/>
                  </a:lnTo>
                  <a:lnTo>
                    <a:pt x="281959" y="252260"/>
                  </a:lnTo>
                  <a:lnTo>
                    <a:pt x="278517" y="249212"/>
                  </a:lnTo>
                  <a:lnTo>
                    <a:pt x="275151" y="246176"/>
                  </a:lnTo>
                  <a:lnTo>
                    <a:pt x="273462" y="241719"/>
                  </a:lnTo>
                  <a:lnTo>
                    <a:pt x="273462" y="213728"/>
                  </a:lnTo>
                  <a:lnTo>
                    <a:pt x="381514" y="213728"/>
                  </a:lnTo>
                  <a:lnTo>
                    <a:pt x="381514" y="166446"/>
                  </a:lnTo>
                  <a:lnTo>
                    <a:pt x="273462" y="166446"/>
                  </a:lnTo>
                  <a:lnTo>
                    <a:pt x="273515" y="139674"/>
                  </a:lnTo>
                  <a:lnTo>
                    <a:pt x="274656" y="135255"/>
                  </a:lnTo>
                  <a:lnTo>
                    <a:pt x="279419" y="129832"/>
                  </a:lnTo>
                  <a:lnTo>
                    <a:pt x="284206" y="128473"/>
                  </a:lnTo>
                  <a:lnTo>
                    <a:pt x="378608" y="128473"/>
                  </a:lnTo>
                  <a:lnTo>
                    <a:pt x="377205" y="122331"/>
                  </a:lnTo>
                  <a:lnTo>
                    <a:pt x="343277" y="85848"/>
                  </a:lnTo>
                  <a:lnTo>
                    <a:pt x="329902" y="82355"/>
                  </a:lnTo>
                  <a:lnTo>
                    <a:pt x="314610" y="81191"/>
                  </a:lnTo>
                  <a:close/>
                </a:path>
                <a:path w="2355215" h="370204">
                  <a:moveTo>
                    <a:pt x="378608" y="128473"/>
                  </a:moveTo>
                  <a:lnTo>
                    <a:pt x="319703" y="128473"/>
                  </a:lnTo>
                  <a:lnTo>
                    <a:pt x="323526" y="129959"/>
                  </a:lnTo>
                  <a:lnTo>
                    <a:pt x="326497" y="132943"/>
                  </a:lnTo>
                  <a:lnTo>
                    <a:pt x="329469" y="135839"/>
                  </a:lnTo>
                  <a:lnTo>
                    <a:pt x="330968" y="139674"/>
                  </a:lnTo>
                  <a:lnTo>
                    <a:pt x="330968" y="166446"/>
                  </a:lnTo>
                  <a:lnTo>
                    <a:pt x="381514" y="166446"/>
                  </a:lnTo>
                  <a:lnTo>
                    <a:pt x="381514" y="152565"/>
                  </a:lnTo>
                  <a:lnTo>
                    <a:pt x="380437" y="136481"/>
                  </a:lnTo>
                  <a:lnTo>
                    <a:pt x="378608" y="128473"/>
                  </a:lnTo>
                  <a:close/>
                </a:path>
                <a:path w="2355215" h="370204">
                  <a:moveTo>
                    <a:pt x="569042" y="253784"/>
                  </a:moveTo>
                  <a:lnTo>
                    <a:pt x="443833" y="253784"/>
                  </a:lnTo>
                  <a:lnTo>
                    <a:pt x="443833" y="301066"/>
                  </a:lnTo>
                  <a:lnTo>
                    <a:pt x="569042" y="301066"/>
                  </a:lnTo>
                  <a:lnTo>
                    <a:pt x="569042" y="253784"/>
                  </a:lnTo>
                  <a:close/>
                </a:path>
                <a:path w="2355215" h="370204">
                  <a:moveTo>
                    <a:pt x="522738" y="81191"/>
                  </a:moveTo>
                  <a:lnTo>
                    <a:pt x="443833" y="81191"/>
                  </a:lnTo>
                  <a:lnTo>
                    <a:pt x="443833" y="128473"/>
                  </a:lnTo>
                  <a:lnTo>
                    <a:pt x="473475" y="128473"/>
                  </a:lnTo>
                  <a:lnTo>
                    <a:pt x="473475" y="253784"/>
                  </a:lnTo>
                  <a:lnTo>
                    <a:pt x="524821" y="253784"/>
                  </a:lnTo>
                  <a:lnTo>
                    <a:pt x="524821" y="147510"/>
                  </a:lnTo>
                  <a:lnTo>
                    <a:pt x="525024" y="143738"/>
                  </a:lnTo>
                  <a:lnTo>
                    <a:pt x="526573" y="139966"/>
                  </a:lnTo>
                  <a:lnTo>
                    <a:pt x="529482" y="136207"/>
                  </a:lnTo>
                  <a:lnTo>
                    <a:pt x="532466" y="132448"/>
                  </a:lnTo>
                  <a:lnTo>
                    <a:pt x="536886" y="130556"/>
                  </a:lnTo>
                  <a:lnTo>
                    <a:pt x="597096" y="130556"/>
                  </a:lnTo>
                  <a:lnTo>
                    <a:pt x="597096" y="89611"/>
                  </a:lnTo>
                  <a:lnTo>
                    <a:pt x="519474" y="89611"/>
                  </a:lnTo>
                  <a:lnTo>
                    <a:pt x="522738" y="81191"/>
                  </a:lnTo>
                  <a:close/>
                </a:path>
                <a:path w="2355215" h="370204">
                  <a:moveTo>
                    <a:pt x="597096" y="81191"/>
                  </a:moveTo>
                  <a:lnTo>
                    <a:pt x="546830" y="81191"/>
                  </a:lnTo>
                  <a:lnTo>
                    <a:pt x="536833" y="81717"/>
                  </a:lnTo>
                  <a:lnTo>
                    <a:pt x="528942" y="83296"/>
                  </a:lnTo>
                  <a:lnTo>
                    <a:pt x="523155" y="85927"/>
                  </a:lnTo>
                  <a:lnTo>
                    <a:pt x="519474" y="89611"/>
                  </a:lnTo>
                  <a:lnTo>
                    <a:pt x="597096" y="89611"/>
                  </a:lnTo>
                  <a:lnTo>
                    <a:pt x="597096" y="81191"/>
                  </a:lnTo>
                  <a:close/>
                </a:path>
                <a:path w="2355215" h="370204">
                  <a:moveTo>
                    <a:pt x="797604" y="253784"/>
                  </a:moveTo>
                  <a:lnTo>
                    <a:pt x="662679" y="253784"/>
                  </a:lnTo>
                  <a:lnTo>
                    <a:pt x="662679" y="301066"/>
                  </a:lnTo>
                  <a:lnTo>
                    <a:pt x="797604" y="301066"/>
                  </a:lnTo>
                  <a:lnTo>
                    <a:pt x="797604" y="253784"/>
                  </a:lnTo>
                  <a:close/>
                </a:path>
                <a:path w="2355215" h="370204">
                  <a:moveTo>
                    <a:pt x="748531" y="128473"/>
                  </a:moveTo>
                  <a:lnTo>
                    <a:pt x="697185" y="128473"/>
                  </a:lnTo>
                  <a:lnTo>
                    <a:pt x="697185" y="253784"/>
                  </a:lnTo>
                  <a:lnTo>
                    <a:pt x="748531" y="253784"/>
                  </a:lnTo>
                  <a:lnTo>
                    <a:pt x="748531" y="128473"/>
                  </a:lnTo>
                  <a:close/>
                </a:path>
                <a:path w="2355215" h="370204">
                  <a:moveTo>
                    <a:pt x="813860" y="81191"/>
                  </a:moveTo>
                  <a:lnTo>
                    <a:pt x="662679" y="81191"/>
                  </a:lnTo>
                  <a:lnTo>
                    <a:pt x="662679" y="128473"/>
                  </a:lnTo>
                  <a:lnTo>
                    <a:pt x="813860" y="128473"/>
                  </a:lnTo>
                  <a:lnTo>
                    <a:pt x="813860" y="81191"/>
                  </a:lnTo>
                  <a:close/>
                </a:path>
                <a:path w="2355215" h="370204">
                  <a:moveTo>
                    <a:pt x="817924" y="0"/>
                  </a:moveTo>
                  <a:lnTo>
                    <a:pt x="747833" y="0"/>
                  </a:lnTo>
                  <a:lnTo>
                    <a:pt x="737188" y="904"/>
                  </a:lnTo>
                  <a:lnTo>
                    <a:pt x="705152" y="22268"/>
                  </a:lnTo>
                  <a:lnTo>
                    <a:pt x="697185" y="53035"/>
                  </a:lnTo>
                  <a:lnTo>
                    <a:pt x="697185" y="81191"/>
                  </a:lnTo>
                  <a:lnTo>
                    <a:pt x="748531" y="81191"/>
                  </a:lnTo>
                  <a:lnTo>
                    <a:pt x="748531" y="50063"/>
                  </a:lnTo>
                  <a:lnTo>
                    <a:pt x="748963" y="49199"/>
                  </a:lnTo>
                  <a:lnTo>
                    <a:pt x="749814" y="48475"/>
                  </a:lnTo>
                  <a:lnTo>
                    <a:pt x="750677" y="47675"/>
                  </a:lnTo>
                  <a:lnTo>
                    <a:pt x="752163" y="47282"/>
                  </a:lnTo>
                  <a:lnTo>
                    <a:pt x="817924" y="47282"/>
                  </a:lnTo>
                  <a:lnTo>
                    <a:pt x="817924" y="0"/>
                  </a:lnTo>
                  <a:close/>
                </a:path>
                <a:path w="2355215" h="370204">
                  <a:moveTo>
                    <a:pt x="966184" y="81191"/>
                  </a:moveTo>
                  <a:lnTo>
                    <a:pt x="952798" y="81191"/>
                  </a:lnTo>
                  <a:lnTo>
                    <a:pt x="934715" y="82305"/>
                  </a:lnTo>
                  <a:lnTo>
                    <a:pt x="894810" y="99034"/>
                  </a:lnTo>
                  <a:lnTo>
                    <a:pt x="876593" y="136910"/>
                  </a:lnTo>
                  <a:lnTo>
                    <a:pt x="875379" y="154546"/>
                  </a:lnTo>
                  <a:lnTo>
                    <a:pt x="875379" y="227711"/>
                  </a:lnTo>
                  <a:lnTo>
                    <a:pt x="886309" y="273154"/>
                  </a:lnTo>
                  <a:lnTo>
                    <a:pt x="919022" y="296629"/>
                  </a:lnTo>
                  <a:lnTo>
                    <a:pt x="952798" y="301066"/>
                  </a:lnTo>
                  <a:lnTo>
                    <a:pt x="966184" y="301066"/>
                  </a:lnTo>
                  <a:lnTo>
                    <a:pt x="1013358" y="291084"/>
                  </a:lnTo>
                  <a:lnTo>
                    <a:pt x="1038847" y="260494"/>
                  </a:lnTo>
                  <a:lnTo>
                    <a:pt x="1040461" y="253784"/>
                  </a:lnTo>
                  <a:lnTo>
                    <a:pt x="940873" y="253784"/>
                  </a:lnTo>
                  <a:lnTo>
                    <a:pt x="935221" y="252260"/>
                  </a:lnTo>
                  <a:lnTo>
                    <a:pt x="931779" y="249212"/>
                  </a:lnTo>
                  <a:lnTo>
                    <a:pt x="928414" y="246176"/>
                  </a:lnTo>
                  <a:lnTo>
                    <a:pt x="926725" y="241719"/>
                  </a:lnTo>
                  <a:lnTo>
                    <a:pt x="926725" y="140538"/>
                  </a:lnTo>
                  <a:lnTo>
                    <a:pt x="928414" y="136067"/>
                  </a:lnTo>
                  <a:lnTo>
                    <a:pt x="931779" y="133032"/>
                  </a:lnTo>
                  <a:lnTo>
                    <a:pt x="935221" y="129997"/>
                  </a:lnTo>
                  <a:lnTo>
                    <a:pt x="940873" y="128473"/>
                  </a:lnTo>
                  <a:lnTo>
                    <a:pt x="1040458" y="128473"/>
                  </a:lnTo>
                  <a:lnTo>
                    <a:pt x="1038847" y="121780"/>
                  </a:lnTo>
                  <a:lnTo>
                    <a:pt x="1013358" y="91226"/>
                  </a:lnTo>
                  <a:lnTo>
                    <a:pt x="984315" y="82305"/>
                  </a:lnTo>
                  <a:lnTo>
                    <a:pt x="966184" y="81191"/>
                  </a:lnTo>
                  <a:close/>
                </a:path>
                <a:path w="2355215" h="370204">
                  <a:moveTo>
                    <a:pt x="1040458" y="128473"/>
                  </a:moveTo>
                  <a:lnTo>
                    <a:pt x="978173" y="128473"/>
                  </a:lnTo>
                  <a:lnTo>
                    <a:pt x="983824" y="129997"/>
                  </a:lnTo>
                  <a:lnTo>
                    <a:pt x="987202" y="133032"/>
                  </a:lnTo>
                  <a:lnTo>
                    <a:pt x="990644" y="136067"/>
                  </a:lnTo>
                  <a:lnTo>
                    <a:pt x="992358" y="140538"/>
                  </a:lnTo>
                  <a:lnTo>
                    <a:pt x="992358" y="241719"/>
                  </a:lnTo>
                  <a:lnTo>
                    <a:pt x="990644" y="246176"/>
                  </a:lnTo>
                  <a:lnTo>
                    <a:pt x="987202" y="249212"/>
                  </a:lnTo>
                  <a:lnTo>
                    <a:pt x="983824" y="252260"/>
                  </a:lnTo>
                  <a:lnTo>
                    <a:pt x="978173" y="253784"/>
                  </a:lnTo>
                  <a:lnTo>
                    <a:pt x="1040461" y="253784"/>
                  </a:lnTo>
                  <a:lnTo>
                    <a:pt x="1042490" y="245346"/>
                  </a:lnTo>
                  <a:lnTo>
                    <a:pt x="1043705" y="227711"/>
                  </a:lnTo>
                  <a:lnTo>
                    <a:pt x="1043705" y="154546"/>
                  </a:lnTo>
                  <a:lnTo>
                    <a:pt x="1042490" y="136910"/>
                  </a:lnTo>
                  <a:lnTo>
                    <a:pt x="1040458" y="128473"/>
                  </a:lnTo>
                  <a:close/>
                </a:path>
                <a:path w="2355215" h="370204">
                  <a:moveTo>
                    <a:pt x="1226762" y="253784"/>
                  </a:moveTo>
                  <a:lnTo>
                    <a:pt x="1101566" y="253784"/>
                  </a:lnTo>
                  <a:lnTo>
                    <a:pt x="1101566" y="301066"/>
                  </a:lnTo>
                  <a:lnTo>
                    <a:pt x="1226762" y="301066"/>
                  </a:lnTo>
                  <a:lnTo>
                    <a:pt x="1226762" y="253784"/>
                  </a:lnTo>
                  <a:close/>
                </a:path>
                <a:path w="2355215" h="370204">
                  <a:moveTo>
                    <a:pt x="1180471" y="81191"/>
                  </a:moveTo>
                  <a:lnTo>
                    <a:pt x="1101566" y="81191"/>
                  </a:lnTo>
                  <a:lnTo>
                    <a:pt x="1101566" y="128473"/>
                  </a:lnTo>
                  <a:lnTo>
                    <a:pt x="1131195" y="128473"/>
                  </a:lnTo>
                  <a:lnTo>
                    <a:pt x="1131195" y="253784"/>
                  </a:lnTo>
                  <a:lnTo>
                    <a:pt x="1182554" y="253784"/>
                  </a:lnTo>
                  <a:lnTo>
                    <a:pt x="1182554" y="147510"/>
                  </a:lnTo>
                  <a:lnTo>
                    <a:pt x="1182744" y="143738"/>
                  </a:lnTo>
                  <a:lnTo>
                    <a:pt x="1184294" y="139966"/>
                  </a:lnTo>
                  <a:lnTo>
                    <a:pt x="1187215" y="136207"/>
                  </a:lnTo>
                  <a:lnTo>
                    <a:pt x="1190186" y="132448"/>
                  </a:lnTo>
                  <a:lnTo>
                    <a:pt x="1194619" y="130556"/>
                  </a:lnTo>
                  <a:lnTo>
                    <a:pt x="1254817" y="130556"/>
                  </a:lnTo>
                  <a:lnTo>
                    <a:pt x="1254817" y="89611"/>
                  </a:lnTo>
                  <a:lnTo>
                    <a:pt x="1177194" y="89611"/>
                  </a:lnTo>
                  <a:lnTo>
                    <a:pt x="1180471" y="81191"/>
                  </a:lnTo>
                  <a:close/>
                </a:path>
                <a:path w="2355215" h="370204">
                  <a:moveTo>
                    <a:pt x="1254817" y="81191"/>
                  </a:moveTo>
                  <a:lnTo>
                    <a:pt x="1204563" y="81191"/>
                  </a:lnTo>
                  <a:lnTo>
                    <a:pt x="1194559" y="81717"/>
                  </a:lnTo>
                  <a:lnTo>
                    <a:pt x="1186664" y="83296"/>
                  </a:lnTo>
                  <a:lnTo>
                    <a:pt x="1180876" y="85927"/>
                  </a:lnTo>
                  <a:lnTo>
                    <a:pt x="1177194" y="89611"/>
                  </a:lnTo>
                  <a:lnTo>
                    <a:pt x="1254817" y="89611"/>
                  </a:lnTo>
                  <a:lnTo>
                    <a:pt x="1254817" y="81191"/>
                  </a:lnTo>
                  <a:close/>
                </a:path>
                <a:path w="2355215" h="370204">
                  <a:moveTo>
                    <a:pt x="1344885" y="81191"/>
                  </a:moveTo>
                  <a:lnTo>
                    <a:pt x="1297603" y="81191"/>
                  </a:lnTo>
                  <a:lnTo>
                    <a:pt x="1297603" y="301066"/>
                  </a:lnTo>
                  <a:lnTo>
                    <a:pt x="1346968" y="301066"/>
                  </a:lnTo>
                  <a:lnTo>
                    <a:pt x="1347048" y="138493"/>
                  </a:lnTo>
                  <a:lnTo>
                    <a:pt x="1347171" y="135940"/>
                  </a:lnTo>
                  <a:lnTo>
                    <a:pt x="1348225" y="132410"/>
                  </a:lnTo>
                  <a:lnTo>
                    <a:pt x="1352124" y="126657"/>
                  </a:lnTo>
                  <a:lnTo>
                    <a:pt x="1355693" y="125209"/>
                  </a:lnTo>
                  <a:lnTo>
                    <a:pt x="1496962" y="125209"/>
                  </a:lnTo>
                  <a:lnTo>
                    <a:pt x="1495304" y="116528"/>
                  </a:lnTo>
                  <a:lnTo>
                    <a:pt x="1490875" y="105165"/>
                  </a:lnTo>
                  <a:lnTo>
                    <a:pt x="1484674" y="96354"/>
                  </a:lnTo>
                  <a:lnTo>
                    <a:pt x="1479552" y="92100"/>
                  </a:lnTo>
                  <a:lnTo>
                    <a:pt x="1404766" y="92100"/>
                  </a:lnTo>
                  <a:lnTo>
                    <a:pt x="1401910" y="89611"/>
                  </a:lnTo>
                  <a:lnTo>
                    <a:pt x="1340732" y="89611"/>
                  </a:lnTo>
                  <a:lnTo>
                    <a:pt x="1342840" y="83997"/>
                  </a:lnTo>
                  <a:lnTo>
                    <a:pt x="1343664" y="83666"/>
                  </a:lnTo>
                  <a:lnTo>
                    <a:pt x="1344885" y="81191"/>
                  </a:lnTo>
                  <a:close/>
                </a:path>
                <a:path w="2355215" h="370204">
                  <a:moveTo>
                    <a:pt x="1431563" y="125209"/>
                  </a:moveTo>
                  <a:lnTo>
                    <a:pt x="1367288" y="125209"/>
                  </a:lnTo>
                  <a:lnTo>
                    <a:pt x="1369968" y="126326"/>
                  </a:lnTo>
                  <a:lnTo>
                    <a:pt x="1371352" y="128574"/>
                  </a:lnTo>
                  <a:lnTo>
                    <a:pt x="1372812" y="130759"/>
                  </a:lnTo>
                  <a:lnTo>
                    <a:pt x="1373443" y="135940"/>
                  </a:lnTo>
                  <a:lnTo>
                    <a:pt x="1373536" y="301066"/>
                  </a:lnTo>
                  <a:lnTo>
                    <a:pt x="1422901" y="301066"/>
                  </a:lnTo>
                  <a:lnTo>
                    <a:pt x="1422901" y="143840"/>
                  </a:lnTo>
                  <a:lnTo>
                    <a:pt x="1423104" y="138493"/>
                  </a:lnTo>
                  <a:lnTo>
                    <a:pt x="1424197" y="134061"/>
                  </a:lnTo>
                  <a:lnTo>
                    <a:pt x="1426239" y="130444"/>
                  </a:lnTo>
                  <a:lnTo>
                    <a:pt x="1428159" y="126987"/>
                  </a:lnTo>
                  <a:lnTo>
                    <a:pt x="1431563" y="125209"/>
                  </a:lnTo>
                  <a:close/>
                </a:path>
                <a:path w="2355215" h="370204">
                  <a:moveTo>
                    <a:pt x="1496962" y="125209"/>
                  </a:moveTo>
                  <a:lnTo>
                    <a:pt x="1443551" y="125209"/>
                  </a:lnTo>
                  <a:lnTo>
                    <a:pt x="1446498" y="126326"/>
                  </a:lnTo>
                  <a:lnTo>
                    <a:pt x="1448885" y="130822"/>
                  </a:lnTo>
                  <a:lnTo>
                    <a:pt x="1449399" y="135940"/>
                  </a:lnTo>
                  <a:lnTo>
                    <a:pt x="1449482" y="301066"/>
                  </a:lnTo>
                  <a:lnTo>
                    <a:pt x="1498847" y="301066"/>
                  </a:lnTo>
                  <a:lnTo>
                    <a:pt x="1498847" y="146913"/>
                  </a:lnTo>
                  <a:lnTo>
                    <a:pt x="1497961" y="130444"/>
                  </a:lnTo>
                  <a:lnTo>
                    <a:pt x="1496962" y="125209"/>
                  </a:lnTo>
                  <a:close/>
                </a:path>
                <a:path w="2355215" h="370204">
                  <a:moveTo>
                    <a:pt x="1442040" y="81191"/>
                  </a:moveTo>
                  <a:lnTo>
                    <a:pt x="1439652" y="81191"/>
                  </a:lnTo>
                  <a:lnTo>
                    <a:pt x="1427772" y="81872"/>
                  </a:lnTo>
                  <a:lnTo>
                    <a:pt x="1417999" y="83916"/>
                  </a:lnTo>
                  <a:lnTo>
                    <a:pt x="1410331" y="87325"/>
                  </a:lnTo>
                  <a:lnTo>
                    <a:pt x="1404766" y="92100"/>
                  </a:lnTo>
                  <a:lnTo>
                    <a:pt x="1479552" y="92100"/>
                  </a:lnTo>
                  <a:lnTo>
                    <a:pt x="1476687" y="89720"/>
                  </a:lnTo>
                  <a:lnTo>
                    <a:pt x="1466919" y="84982"/>
                  </a:lnTo>
                  <a:lnTo>
                    <a:pt x="1455370" y="82138"/>
                  </a:lnTo>
                  <a:lnTo>
                    <a:pt x="1442040" y="81191"/>
                  </a:lnTo>
                  <a:close/>
                </a:path>
                <a:path w="2355215" h="370204">
                  <a:moveTo>
                    <a:pt x="1343664" y="83666"/>
                  </a:moveTo>
                  <a:lnTo>
                    <a:pt x="1342840" y="83997"/>
                  </a:lnTo>
                  <a:lnTo>
                    <a:pt x="1340732" y="89611"/>
                  </a:lnTo>
                  <a:lnTo>
                    <a:pt x="1343664" y="83666"/>
                  </a:lnTo>
                  <a:close/>
                </a:path>
                <a:path w="2355215" h="370204">
                  <a:moveTo>
                    <a:pt x="1364126" y="81191"/>
                  </a:moveTo>
                  <a:lnTo>
                    <a:pt x="1349813" y="81191"/>
                  </a:lnTo>
                  <a:lnTo>
                    <a:pt x="1343664" y="83666"/>
                  </a:lnTo>
                  <a:lnTo>
                    <a:pt x="1340732" y="89611"/>
                  </a:lnTo>
                  <a:lnTo>
                    <a:pt x="1401910" y="89611"/>
                  </a:lnTo>
                  <a:lnTo>
                    <a:pt x="1399289" y="87325"/>
                  </a:lnTo>
                  <a:lnTo>
                    <a:pt x="1390689" y="83916"/>
                  </a:lnTo>
                  <a:lnTo>
                    <a:pt x="1378968" y="81872"/>
                  </a:lnTo>
                  <a:lnTo>
                    <a:pt x="1364126" y="81191"/>
                  </a:lnTo>
                  <a:close/>
                </a:path>
                <a:path w="2355215" h="370204">
                  <a:moveTo>
                    <a:pt x="1610125" y="81191"/>
                  </a:moveTo>
                  <a:lnTo>
                    <a:pt x="1542815" y="81191"/>
                  </a:lnTo>
                  <a:lnTo>
                    <a:pt x="1542815" y="128473"/>
                  </a:lnTo>
                  <a:lnTo>
                    <a:pt x="1622063" y="128473"/>
                  </a:lnTo>
                  <a:lnTo>
                    <a:pt x="1627676" y="129997"/>
                  </a:lnTo>
                  <a:lnTo>
                    <a:pt x="1631041" y="133032"/>
                  </a:lnTo>
                  <a:lnTo>
                    <a:pt x="1634483" y="136067"/>
                  </a:lnTo>
                  <a:lnTo>
                    <a:pt x="1636198" y="140538"/>
                  </a:lnTo>
                  <a:lnTo>
                    <a:pt x="1636198" y="158318"/>
                  </a:lnTo>
                  <a:lnTo>
                    <a:pt x="1594262" y="158318"/>
                  </a:lnTo>
                  <a:lnTo>
                    <a:pt x="1564642" y="162778"/>
                  </a:lnTo>
                  <a:lnTo>
                    <a:pt x="1543485" y="176160"/>
                  </a:lnTo>
                  <a:lnTo>
                    <a:pt x="1530790" y="198464"/>
                  </a:lnTo>
                  <a:lnTo>
                    <a:pt x="1526559" y="229692"/>
                  </a:lnTo>
                  <a:lnTo>
                    <a:pt x="1526559" y="237820"/>
                  </a:lnTo>
                  <a:lnTo>
                    <a:pt x="1535924" y="277818"/>
                  </a:lnTo>
                  <a:lnTo>
                    <a:pt x="1577952" y="300149"/>
                  </a:lnTo>
                  <a:lnTo>
                    <a:pt x="1593869" y="301066"/>
                  </a:lnTo>
                  <a:lnTo>
                    <a:pt x="1630051" y="301066"/>
                  </a:lnTo>
                  <a:lnTo>
                    <a:pt x="1638971" y="300347"/>
                  </a:lnTo>
                  <a:lnTo>
                    <a:pt x="1646093" y="298189"/>
                  </a:lnTo>
                  <a:lnTo>
                    <a:pt x="1651416" y="294593"/>
                  </a:lnTo>
                  <a:lnTo>
                    <a:pt x="1654943" y="289560"/>
                  </a:lnTo>
                  <a:lnTo>
                    <a:pt x="1707877" y="289560"/>
                  </a:lnTo>
                  <a:lnTo>
                    <a:pt x="1707877" y="255765"/>
                  </a:lnTo>
                  <a:lnTo>
                    <a:pt x="1696637" y="255765"/>
                  </a:lnTo>
                  <a:lnTo>
                    <a:pt x="1690465" y="255397"/>
                  </a:lnTo>
                  <a:lnTo>
                    <a:pt x="1688217" y="253949"/>
                  </a:lnTo>
                  <a:lnTo>
                    <a:pt x="1688112" y="253784"/>
                  </a:lnTo>
                  <a:lnTo>
                    <a:pt x="1585118" y="253784"/>
                  </a:lnTo>
                  <a:lnTo>
                    <a:pt x="1581969" y="252984"/>
                  </a:lnTo>
                  <a:lnTo>
                    <a:pt x="1580394" y="251396"/>
                  </a:lnTo>
                  <a:lnTo>
                    <a:pt x="1578806" y="249745"/>
                  </a:lnTo>
                  <a:lnTo>
                    <a:pt x="1578006" y="246583"/>
                  </a:lnTo>
                  <a:lnTo>
                    <a:pt x="1578006" y="216865"/>
                  </a:lnTo>
                  <a:lnTo>
                    <a:pt x="1579467" y="213042"/>
                  </a:lnTo>
                  <a:lnTo>
                    <a:pt x="1582375" y="210058"/>
                  </a:lnTo>
                  <a:lnTo>
                    <a:pt x="1585347" y="207086"/>
                  </a:lnTo>
                  <a:lnTo>
                    <a:pt x="1589182" y="205600"/>
                  </a:lnTo>
                  <a:lnTo>
                    <a:pt x="1687645" y="205600"/>
                  </a:lnTo>
                  <a:lnTo>
                    <a:pt x="1687645" y="154546"/>
                  </a:lnTo>
                  <a:lnTo>
                    <a:pt x="1676715" y="109154"/>
                  </a:lnTo>
                  <a:lnTo>
                    <a:pt x="1643980" y="85650"/>
                  </a:lnTo>
                  <a:lnTo>
                    <a:pt x="1628256" y="82305"/>
                  </a:lnTo>
                  <a:lnTo>
                    <a:pt x="1610125" y="81191"/>
                  </a:lnTo>
                  <a:close/>
                </a:path>
                <a:path w="2355215" h="370204">
                  <a:moveTo>
                    <a:pt x="1707877" y="289560"/>
                  </a:moveTo>
                  <a:lnTo>
                    <a:pt x="1654943" y="289560"/>
                  </a:lnTo>
                  <a:lnTo>
                    <a:pt x="1654206" y="291680"/>
                  </a:lnTo>
                  <a:lnTo>
                    <a:pt x="1656492" y="294132"/>
                  </a:lnTo>
                  <a:lnTo>
                    <a:pt x="1667135" y="299681"/>
                  </a:lnTo>
                  <a:lnTo>
                    <a:pt x="1672253" y="301066"/>
                  </a:lnTo>
                  <a:lnTo>
                    <a:pt x="1707877" y="301066"/>
                  </a:lnTo>
                  <a:lnTo>
                    <a:pt x="1707877" y="289560"/>
                  </a:lnTo>
                  <a:close/>
                </a:path>
                <a:path w="2355215" h="370204">
                  <a:moveTo>
                    <a:pt x="1687645" y="205600"/>
                  </a:moveTo>
                  <a:lnTo>
                    <a:pt x="1636198" y="205600"/>
                  </a:lnTo>
                  <a:lnTo>
                    <a:pt x="1636165" y="246583"/>
                  </a:lnTo>
                  <a:lnTo>
                    <a:pt x="1635702" y="249491"/>
                  </a:lnTo>
                  <a:lnTo>
                    <a:pt x="1633721" y="252920"/>
                  </a:lnTo>
                  <a:lnTo>
                    <a:pt x="1630813" y="253784"/>
                  </a:lnTo>
                  <a:lnTo>
                    <a:pt x="1688112" y="253784"/>
                  </a:lnTo>
                  <a:lnTo>
                    <a:pt x="1687645" y="253047"/>
                  </a:lnTo>
                  <a:lnTo>
                    <a:pt x="1687645" y="205600"/>
                  </a:lnTo>
                  <a:close/>
                </a:path>
                <a:path w="2355215" h="370204">
                  <a:moveTo>
                    <a:pt x="1803304" y="81191"/>
                  </a:moveTo>
                  <a:lnTo>
                    <a:pt x="1753927" y="81191"/>
                  </a:lnTo>
                  <a:lnTo>
                    <a:pt x="1753927" y="301066"/>
                  </a:lnTo>
                  <a:lnTo>
                    <a:pt x="1805374" y="301066"/>
                  </a:lnTo>
                  <a:lnTo>
                    <a:pt x="1805374" y="139179"/>
                  </a:lnTo>
                  <a:lnTo>
                    <a:pt x="1806771" y="136067"/>
                  </a:lnTo>
                  <a:lnTo>
                    <a:pt x="1812321" y="129997"/>
                  </a:lnTo>
                  <a:lnTo>
                    <a:pt x="1816919" y="128473"/>
                  </a:lnTo>
                  <a:lnTo>
                    <a:pt x="1916277" y="128473"/>
                  </a:lnTo>
                  <a:lnTo>
                    <a:pt x="1914752" y="121832"/>
                  </a:lnTo>
                  <a:lnTo>
                    <a:pt x="1908961" y="109192"/>
                  </a:lnTo>
                  <a:lnTo>
                    <a:pt x="1900853" y="99034"/>
                  </a:lnTo>
                  <a:lnTo>
                    <a:pt x="1890468" y="91226"/>
                  </a:lnTo>
                  <a:lnTo>
                    <a:pt x="1886819" y="89611"/>
                  </a:lnTo>
                  <a:lnTo>
                    <a:pt x="1799634" y="89611"/>
                  </a:lnTo>
                  <a:lnTo>
                    <a:pt x="1803304" y="81191"/>
                  </a:lnTo>
                  <a:close/>
                </a:path>
                <a:path w="2355215" h="370204">
                  <a:moveTo>
                    <a:pt x="1916277" y="128473"/>
                  </a:moveTo>
                  <a:lnTo>
                    <a:pt x="1855908" y="128473"/>
                  </a:lnTo>
                  <a:lnTo>
                    <a:pt x="1860327" y="130022"/>
                  </a:lnTo>
                  <a:lnTo>
                    <a:pt x="1863375" y="133134"/>
                  </a:lnTo>
                  <a:lnTo>
                    <a:pt x="1866474" y="136245"/>
                  </a:lnTo>
                  <a:lnTo>
                    <a:pt x="1868036" y="140665"/>
                  </a:lnTo>
                  <a:lnTo>
                    <a:pt x="1868036" y="301066"/>
                  </a:lnTo>
                  <a:lnTo>
                    <a:pt x="1919382" y="301066"/>
                  </a:lnTo>
                  <a:lnTo>
                    <a:pt x="1919382" y="154546"/>
                  </a:lnTo>
                  <a:lnTo>
                    <a:pt x="1918225" y="136951"/>
                  </a:lnTo>
                  <a:lnTo>
                    <a:pt x="1916277" y="128473"/>
                  </a:lnTo>
                  <a:close/>
                </a:path>
                <a:path w="2355215" h="370204">
                  <a:moveTo>
                    <a:pt x="1846027" y="81191"/>
                  </a:moveTo>
                  <a:lnTo>
                    <a:pt x="1827384" y="81191"/>
                  </a:lnTo>
                  <a:lnTo>
                    <a:pt x="1817099" y="81717"/>
                  </a:lnTo>
                  <a:lnTo>
                    <a:pt x="1809046" y="83296"/>
                  </a:lnTo>
                  <a:lnTo>
                    <a:pt x="1803225" y="85927"/>
                  </a:lnTo>
                  <a:lnTo>
                    <a:pt x="1799634" y="89611"/>
                  </a:lnTo>
                  <a:lnTo>
                    <a:pt x="1886819" y="89611"/>
                  </a:lnTo>
                  <a:lnTo>
                    <a:pt x="1877869" y="85650"/>
                  </a:lnTo>
                  <a:lnTo>
                    <a:pt x="1863055" y="82305"/>
                  </a:lnTo>
                  <a:lnTo>
                    <a:pt x="1846027" y="81191"/>
                  </a:lnTo>
                  <a:close/>
                </a:path>
                <a:path w="2355215" h="370204">
                  <a:moveTo>
                    <a:pt x="2124843" y="81191"/>
                  </a:moveTo>
                  <a:lnTo>
                    <a:pt x="2064073" y="81191"/>
                  </a:lnTo>
                  <a:lnTo>
                    <a:pt x="2045948" y="82305"/>
                  </a:lnTo>
                  <a:lnTo>
                    <a:pt x="2005984" y="99034"/>
                  </a:lnTo>
                  <a:lnTo>
                    <a:pt x="1987862" y="136910"/>
                  </a:lnTo>
                  <a:lnTo>
                    <a:pt x="1986654" y="154546"/>
                  </a:lnTo>
                  <a:lnTo>
                    <a:pt x="1986654" y="227711"/>
                  </a:lnTo>
                  <a:lnTo>
                    <a:pt x="1997413" y="273411"/>
                  </a:lnTo>
                  <a:lnTo>
                    <a:pt x="2029974" y="296676"/>
                  </a:lnTo>
                  <a:lnTo>
                    <a:pt x="2064073" y="301066"/>
                  </a:lnTo>
                  <a:lnTo>
                    <a:pt x="2124843" y="301066"/>
                  </a:lnTo>
                  <a:lnTo>
                    <a:pt x="2124843" y="253784"/>
                  </a:lnTo>
                  <a:lnTo>
                    <a:pt x="2052148" y="253784"/>
                  </a:lnTo>
                  <a:lnTo>
                    <a:pt x="2046497" y="252260"/>
                  </a:lnTo>
                  <a:lnTo>
                    <a:pt x="2039689" y="246176"/>
                  </a:lnTo>
                  <a:lnTo>
                    <a:pt x="2038000" y="241719"/>
                  </a:lnTo>
                  <a:lnTo>
                    <a:pt x="2038000" y="140538"/>
                  </a:lnTo>
                  <a:lnTo>
                    <a:pt x="2039689" y="136067"/>
                  </a:lnTo>
                  <a:lnTo>
                    <a:pt x="2043068" y="133032"/>
                  </a:lnTo>
                  <a:lnTo>
                    <a:pt x="2046497" y="129997"/>
                  </a:lnTo>
                  <a:lnTo>
                    <a:pt x="2052148" y="128473"/>
                  </a:lnTo>
                  <a:lnTo>
                    <a:pt x="2124843" y="128473"/>
                  </a:lnTo>
                  <a:lnTo>
                    <a:pt x="2124843" y="81191"/>
                  </a:lnTo>
                  <a:close/>
                </a:path>
                <a:path w="2355215" h="370204">
                  <a:moveTo>
                    <a:pt x="2287784" y="81191"/>
                  </a:moveTo>
                  <a:lnTo>
                    <a:pt x="2268645" y="81191"/>
                  </a:lnTo>
                  <a:lnTo>
                    <a:pt x="2250764" y="82288"/>
                  </a:lnTo>
                  <a:lnTo>
                    <a:pt x="2212740" y="98742"/>
                  </a:lnTo>
                  <a:lnTo>
                    <a:pt x="2196380" y="136670"/>
                  </a:lnTo>
                  <a:lnTo>
                    <a:pt x="2195290" y="227711"/>
                  </a:lnTo>
                  <a:lnTo>
                    <a:pt x="2196492" y="245508"/>
                  </a:lnTo>
                  <a:lnTo>
                    <a:pt x="2214518" y="283514"/>
                  </a:lnTo>
                  <a:lnTo>
                    <a:pt x="2254464" y="299968"/>
                  </a:lnTo>
                  <a:lnTo>
                    <a:pt x="2272709" y="301066"/>
                  </a:lnTo>
                  <a:lnTo>
                    <a:pt x="2341708" y="301066"/>
                  </a:lnTo>
                  <a:lnTo>
                    <a:pt x="2341708" y="253784"/>
                  </a:lnTo>
                  <a:lnTo>
                    <a:pt x="2260784" y="253784"/>
                  </a:lnTo>
                  <a:lnTo>
                    <a:pt x="2255132" y="252260"/>
                  </a:lnTo>
                  <a:lnTo>
                    <a:pt x="2251691" y="249212"/>
                  </a:lnTo>
                  <a:lnTo>
                    <a:pt x="2248325" y="246176"/>
                  </a:lnTo>
                  <a:lnTo>
                    <a:pt x="2246636" y="241719"/>
                  </a:lnTo>
                  <a:lnTo>
                    <a:pt x="2246636" y="213728"/>
                  </a:lnTo>
                  <a:lnTo>
                    <a:pt x="2354688" y="213728"/>
                  </a:lnTo>
                  <a:lnTo>
                    <a:pt x="2354688" y="166446"/>
                  </a:lnTo>
                  <a:lnTo>
                    <a:pt x="2246636" y="166446"/>
                  </a:lnTo>
                  <a:lnTo>
                    <a:pt x="2246688" y="139674"/>
                  </a:lnTo>
                  <a:lnTo>
                    <a:pt x="2247830" y="135255"/>
                  </a:lnTo>
                  <a:lnTo>
                    <a:pt x="2252592" y="129832"/>
                  </a:lnTo>
                  <a:lnTo>
                    <a:pt x="2257380" y="128473"/>
                  </a:lnTo>
                  <a:lnTo>
                    <a:pt x="2351782" y="128473"/>
                  </a:lnTo>
                  <a:lnTo>
                    <a:pt x="2350379" y="122331"/>
                  </a:lnTo>
                  <a:lnTo>
                    <a:pt x="2316451" y="85848"/>
                  </a:lnTo>
                  <a:lnTo>
                    <a:pt x="2303076" y="82355"/>
                  </a:lnTo>
                  <a:lnTo>
                    <a:pt x="2287784" y="81191"/>
                  </a:lnTo>
                  <a:close/>
                </a:path>
                <a:path w="2355215" h="370204">
                  <a:moveTo>
                    <a:pt x="2351782" y="128473"/>
                  </a:moveTo>
                  <a:lnTo>
                    <a:pt x="2292864" y="128473"/>
                  </a:lnTo>
                  <a:lnTo>
                    <a:pt x="2296699" y="129959"/>
                  </a:lnTo>
                  <a:lnTo>
                    <a:pt x="2299671" y="132943"/>
                  </a:lnTo>
                  <a:lnTo>
                    <a:pt x="2302643" y="135839"/>
                  </a:lnTo>
                  <a:lnTo>
                    <a:pt x="2304142" y="139674"/>
                  </a:lnTo>
                  <a:lnTo>
                    <a:pt x="2304142" y="166446"/>
                  </a:lnTo>
                  <a:lnTo>
                    <a:pt x="2354688" y="166446"/>
                  </a:lnTo>
                  <a:lnTo>
                    <a:pt x="2354688" y="152565"/>
                  </a:lnTo>
                  <a:lnTo>
                    <a:pt x="2353611" y="136481"/>
                  </a:lnTo>
                  <a:lnTo>
                    <a:pt x="2351782" y="1284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70943" y="5952725"/>
            <a:ext cx="683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8275" y="6438500"/>
            <a:ext cx="68224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0850" algn="l"/>
                <a:tab pos="2862580" algn="l"/>
                <a:tab pos="5274310" algn="l"/>
                <a:tab pos="6370320" algn="l"/>
              </a:tabLst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Discussing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55503" y="6556184"/>
            <a:ext cx="1473200" cy="370205"/>
          </a:xfrm>
          <a:custGeom>
            <a:avLst/>
            <a:gdLst/>
            <a:ahLst/>
            <a:cxnLst/>
            <a:rect l="l" t="t" r="r" b="b"/>
            <a:pathLst>
              <a:path w="1473200" h="370204">
                <a:moveTo>
                  <a:pt x="138188" y="81191"/>
                </a:moveTo>
                <a:lnTo>
                  <a:pt x="77431" y="81191"/>
                </a:lnTo>
                <a:lnTo>
                  <a:pt x="59298" y="82305"/>
                </a:lnTo>
                <a:lnTo>
                  <a:pt x="19329" y="99034"/>
                </a:lnTo>
                <a:lnTo>
                  <a:pt x="1207" y="136910"/>
                </a:lnTo>
                <a:lnTo>
                  <a:pt x="0" y="154546"/>
                </a:lnTo>
                <a:lnTo>
                  <a:pt x="0" y="227711"/>
                </a:lnTo>
                <a:lnTo>
                  <a:pt x="10763" y="273411"/>
                </a:lnTo>
                <a:lnTo>
                  <a:pt x="43322" y="296676"/>
                </a:lnTo>
                <a:lnTo>
                  <a:pt x="77431" y="301066"/>
                </a:lnTo>
                <a:lnTo>
                  <a:pt x="138188" y="301066"/>
                </a:lnTo>
                <a:lnTo>
                  <a:pt x="138188" y="253784"/>
                </a:lnTo>
                <a:lnTo>
                  <a:pt x="65493" y="253784"/>
                </a:lnTo>
                <a:lnTo>
                  <a:pt x="59842" y="252260"/>
                </a:lnTo>
                <a:lnTo>
                  <a:pt x="53035" y="246176"/>
                </a:lnTo>
                <a:lnTo>
                  <a:pt x="51346" y="241719"/>
                </a:lnTo>
                <a:lnTo>
                  <a:pt x="51346" y="140538"/>
                </a:lnTo>
                <a:lnTo>
                  <a:pt x="53035" y="136067"/>
                </a:lnTo>
                <a:lnTo>
                  <a:pt x="56413" y="133032"/>
                </a:lnTo>
                <a:lnTo>
                  <a:pt x="59842" y="129997"/>
                </a:lnTo>
                <a:lnTo>
                  <a:pt x="65493" y="128473"/>
                </a:lnTo>
                <a:lnTo>
                  <a:pt x="138188" y="128473"/>
                </a:lnTo>
                <a:lnTo>
                  <a:pt x="138188" y="81191"/>
                </a:lnTo>
                <a:close/>
              </a:path>
              <a:path w="1473200" h="370204">
                <a:moveTo>
                  <a:pt x="281203" y="81191"/>
                </a:moveTo>
                <a:lnTo>
                  <a:pt x="213893" y="81191"/>
                </a:lnTo>
                <a:lnTo>
                  <a:pt x="213893" y="128473"/>
                </a:lnTo>
                <a:lnTo>
                  <a:pt x="293128" y="128473"/>
                </a:lnTo>
                <a:lnTo>
                  <a:pt x="298742" y="129997"/>
                </a:lnTo>
                <a:lnTo>
                  <a:pt x="302120" y="133032"/>
                </a:lnTo>
                <a:lnTo>
                  <a:pt x="305549" y="136067"/>
                </a:lnTo>
                <a:lnTo>
                  <a:pt x="307276" y="140538"/>
                </a:lnTo>
                <a:lnTo>
                  <a:pt x="307276" y="158318"/>
                </a:lnTo>
                <a:lnTo>
                  <a:pt x="265341" y="158318"/>
                </a:lnTo>
                <a:lnTo>
                  <a:pt x="235720" y="162778"/>
                </a:lnTo>
                <a:lnTo>
                  <a:pt x="214563" y="176160"/>
                </a:lnTo>
                <a:lnTo>
                  <a:pt x="201868" y="198464"/>
                </a:lnTo>
                <a:lnTo>
                  <a:pt x="197637" y="229692"/>
                </a:lnTo>
                <a:lnTo>
                  <a:pt x="197637" y="237820"/>
                </a:lnTo>
                <a:lnTo>
                  <a:pt x="207002" y="277818"/>
                </a:lnTo>
                <a:lnTo>
                  <a:pt x="249028" y="300149"/>
                </a:lnTo>
                <a:lnTo>
                  <a:pt x="264947" y="301066"/>
                </a:lnTo>
                <a:lnTo>
                  <a:pt x="301129" y="301066"/>
                </a:lnTo>
                <a:lnTo>
                  <a:pt x="310042" y="300347"/>
                </a:lnTo>
                <a:lnTo>
                  <a:pt x="317160" y="298189"/>
                </a:lnTo>
                <a:lnTo>
                  <a:pt x="322482" y="294593"/>
                </a:lnTo>
                <a:lnTo>
                  <a:pt x="326009" y="289560"/>
                </a:lnTo>
                <a:lnTo>
                  <a:pt x="378942" y="289560"/>
                </a:lnTo>
                <a:lnTo>
                  <a:pt x="378942" y="255765"/>
                </a:lnTo>
                <a:lnTo>
                  <a:pt x="367715" y="255765"/>
                </a:lnTo>
                <a:lnTo>
                  <a:pt x="361530" y="255397"/>
                </a:lnTo>
                <a:lnTo>
                  <a:pt x="359283" y="253949"/>
                </a:lnTo>
                <a:lnTo>
                  <a:pt x="359180" y="253784"/>
                </a:lnTo>
                <a:lnTo>
                  <a:pt x="256184" y="253784"/>
                </a:lnTo>
                <a:lnTo>
                  <a:pt x="253047" y="252984"/>
                </a:lnTo>
                <a:lnTo>
                  <a:pt x="251460" y="251396"/>
                </a:lnTo>
                <a:lnTo>
                  <a:pt x="249872" y="249745"/>
                </a:lnTo>
                <a:lnTo>
                  <a:pt x="249085" y="246583"/>
                </a:lnTo>
                <a:lnTo>
                  <a:pt x="249085" y="216865"/>
                </a:lnTo>
                <a:lnTo>
                  <a:pt x="250532" y="213042"/>
                </a:lnTo>
                <a:lnTo>
                  <a:pt x="253441" y="210058"/>
                </a:lnTo>
                <a:lnTo>
                  <a:pt x="256413" y="207086"/>
                </a:lnTo>
                <a:lnTo>
                  <a:pt x="260248" y="205600"/>
                </a:lnTo>
                <a:lnTo>
                  <a:pt x="358724" y="205600"/>
                </a:lnTo>
                <a:lnTo>
                  <a:pt x="358724" y="154546"/>
                </a:lnTo>
                <a:lnTo>
                  <a:pt x="347794" y="109154"/>
                </a:lnTo>
                <a:lnTo>
                  <a:pt x="315058" y="85650"/>
                </a:lnTo>
                <a:lnTo>
                  <a:pt x="299334" y="82305"/>
                </a:lnTo>
                <a:lnTo>
                  <a:pt x="281203" y="81191"/>
                </a:lnTo>
                <a:close/>
              </a:path>
              <a:path w="1473200" h="370204">
                <a:moveTo>
                  <a:pt x="378942" y="289560"/>
                </a:moveTo>
                <a:lnTo>
                  <a:pt x="326009" y="289560"/>
                </a:lnTo>
                <a:lnTo>
                  <a:pt x="325285" y="291680"/>
                </a:lnTo>
                <a:lnTo>
                  <a:pt x="327558" y="294132"/>
                </a:lnTo>
                <a:lnTo>
                  <a:pt x="338201" y="299681"/>
                </a:lnTo>
                <a:lnTo>
                  <a:pt x="343331" y="301066"/>
                </a:lnTo>
                <a:lnTo>
                  <a:pt x="378942" y="301066"/>
                </a:lnTo>
                <a:lnTo>
                  <a:pt x="378942" y="289560"/>
                </a:lnTo>
                <a:close/>
              </a:path>
              <a:path w="1473200" h="370204">
                <a:moveTo>
                  <a:pt x="358724" y="205600"/>
                </a:moveTo>
                <a:lnTo>
                  <a:pt x="307276" y="205600"/>
                </a:lnTo>
                <a:lnTo>
                  <a:pt x="307244" y="246583"/>
                </a:lnTo>
                <a:lnTo>
                  <a:pt x="306781" y="249491"/>
                </a:lnTo>
                <a:lnTo>
                  <a:pt x="304800" y="252920"/>
                </a:lnTo>
                <a:lnTo>
                  <a:pt x="301891" y="253784"/>
                </a:lnTo>
                <a:lnTo>
                  <a:pt x="359180" y="253784"/>
                </a:lnTo>
                <a:lnTo>
                  <a:pt x="358724" y="253047"/>
                </a:lnTo>
                <a:lnTo>
                  <a:pt x="358724" y="205600"/>
                </a:lnTo>
                <a:close/>
              </a:path>
              <a:path w="1473200" h="370204">
                <a:moveTo>
                  <a:pt x="576668" y="81191"/>
                </a:moveTo>
                <a:lnTo>
                  <a:pt x="515912" y="81191"/>
                </a:lnTo>
                <a:lnTo>
                  <a:pt x="497778" y="82305"/>
                </a:lnTo>
                <a:lnTo>
                  <a:pt x="457809" y="99034"/>
                </a:lnTo>
                <a:lnTo>
                  <a:pt x="439689" y="136910"/>
                </a:lnTo>
                <a:lnTo>
                  <a:pt x="438480" y="154546"/>
                </a:lnTo>
                <a:lnTo>
                  <a:pt x="438480" y="227711"/>
                </a:lnTo>
                <a:lnTo>
                  <a:pt x="449249" y="273411"/>
                </a:lnTo>
                <a:lnTo>
                  <a:pt x="481803" y="296676"/>
                </a:lnTo>
                <a:lnTo>
                  <a:pt x="515912" y="301066"/>
                </a:lnTo>
                <a:lnTo>
                  <a:pt x="576668" y="301066"/>
                </a:lnTo>
                <a:lnTo>
                  <a:pt x="576668" y="253784"/>
                </a:lnTo>
                <a:lnTo>
                  <a:pt x="503974" y="253784"/>
                </a:lnTo>
                <a:lnTo>
                  <a:pt x="498322" y="252260"/>
                </a:lnTo>
                <a:lnTo>
                  <a:pt x="491515" y="246176"/>
                </a:lnTo>
                <a:lnTo>
                  <a:pt x="489839" y="241719"/>
                </a:lnTo>
                <a:lnTo>
                  <a:pt x="489839" y="140538"/>
                </a:lnTo>
                <a:lnTo>
                  <a:pt x="491515" y="136067"/>
                </a:lnTo>
                <a:lnTo>
                  <a:pt x="494893" y="133032"/>
                </a:lnTo>
                <a:lnTo>
                  <a:pt x="498322" y="129997"/>
                </a:lnTo>
                <a:lnTo>
                  <a:pt x="503974" y="128473"/>
                </a:lnTo>
                <a:lnTo>
                  <a:pt x="576668" y="128473"/>
                </a:lnTo>
                <a:lnTo>
                  <a:pt x="576668" y="81191"/>
                </a:lnTo>
                <a:close/>
              </a:path>
              <a:path w="1473200" h="370204">
                <a:moveTo>
                  <a:pt x="695693" y="0"/>
                </a:moveTo>
                <a:lnTo>
                  <a:pt x="644245" y="0"/>
                </a:lnTo>
                <a:lnTo>
                  <a:pt x="644245" y="301066"/>
                </a:lnTo>
                <a:lnTo>
                  <a:pt x="695693" y="301066"/>
                </a:lnTo>
                <a:lnTo>
                  <a:pt x="695723" y="140665"/>
                </a:lnTo>
                <a:lnTo>
                  <a:pt x="695820" y="138455"/>
                </a:lnTo>
                <a:lnTo>
                  <a:pt x="697280" y="135572"/>
                </a:lnTo>
                <a:lnTo>
                  <a:pt x="702830" y="129895"/>
                </a:lnTo>
                <a:lnTo>
                  <a:pt x="707364" y="128473"/>
                </a:lnTo>
                <a:lnTo>
                  <a:pt x="806583" y="128473"/>
                </a:lnTo>
                <a:lnTo>
                  <a:pt x="805057" y="121832"/>
                </a:lnTo>
                <a:lnTo>
                  <a:pt x="780781" y="91226"/>
                </a:lnTo>
                <a:lnTo>
                  <a:pt x="757207" y="83172"/>
                </a:lnTo>
                <a:lnTo>
                  <a:pt x="695007" y="83172"/>
                </a:lnTo>
                <a:lnTo>
                  <a:pt x="695693" y="0"/>
                </a:lnTo>
                <a:close/>
              </a:path>
              <a:path w="1473200" h="370204">
                <a:moveTo>
                  <a:pt x="806583" y="128473"/>
                </a:moveTo>
                <a:lnTo>
                  <a:pt x="746213" y="128473"/>
                </a:lnTo>
                <a:lnTo>
                  <a:pt x="750646" y="130022"/>
                </a:lnTo>
                <a:lnTo>
                  <a:pt x="753681" y="133134"/>
                </a:lnTo>
                <a:lnTo>
                  <a:pt x="756793" y="136245"/>
                </a:lnTo>
                <a:lnTo>
                  <a:pt x="758342" y="140665"/>
                </a:lnTo>
                <a:lnTo>
                  <a:pt x="758342" y="301066"/>
                </a:lnTo>
                <a:lnTo>
                  <a:pt x="809688" y="301066"/>
                </a:lnTo>
                <a:lnTo>
                  <a:pt x="809688" y="154546"/>
                </a:lnTo>
                <a:lnTo>
                  <a:pt x="808531" y="136951"/>
                </a:lnTo>
                <a:lnTo>
                  <a:pt x="806583" y="128473"/>
                </a:lnTo>
                <a:close/>
              </a:path>
              <a:path w="1473200" h="370204">
                <a:moveTo>
                  <a:pt x="736333" y="81191"/>
                </a:moveTo>
                <a:lnTo>
                  <a:pt x="703757" y="81191"/>
                </a:lnTo>
                <a:lnTo>
                  <a:pt x="696188" y="81851"/>
                </a:lnTo>
                <a:lnTo>
                  <a:pt x="695007" y="83172"/>
                </a:lnTo>
                <a:lnTo>
                  <a:pt x="757207" y="83172"/>
                </a:lnTo>
                <a:lnTo>
                  <a:pt x="753368" y="82305"/>
                </a:lnTo>
                <a:lnTo>
                  <a:pt x="736333" y="81191"/>
                </a:lnTo>
                <a:close/>
              </a:path>
              <a:path w="1473200" h="370204">
                <a:moveTo>
                  <a:pt x="973721" y="0"/>
                </a:moveTo>
                <a:lnTo>
                  <a:pt x="918298" y="0"/>
                </a:lnTo>
                <a:lnTo>
                  <a:pt x="918298" y="53327"/>
                </a:lnTo>
                <a:lnTo>
                  <a:pt x="973721" y="53327"/>
                </a:lnTo>
                <a:lnTo>
                  <a:pt x="973721" y="0"/>
                </a:lnTo>
                <a:close/>
              </a:path>
              <a:path w="1473200" h="370204">
                <a:moveTo>
                  <a:pt x="971740" y="81191"/>
                </a:moveTo>
                <a:lnTo>
                  <a:pt x="860704" y="81191"/>
                </a:lnTo>
                <a:lnTo>
                  <a:pt x="860704" y="128473"/>
                </a:lnTo>
                <a:lnTo>
                  <a:pt x="920394" y="128473"/>
                </a:lnTo>
                <a:lnTo>
                  <a:pt x="920394" y="301066"/>
                </a:lnTo>
                <a:lnTo>
                  <a:pt x="1031811" y="301066"/>
                </a:lnTo>
                <a:lnTo>
                  <a:pt x="1031811" y="253784"/>
                </a:lnTo>
                <a:lnTo>
                  <a:pt x="971740" y="253784"/>
                </a:lnTo>
                <a:lnTo>
                  <a:pt x="971740" y="81191"/>
                </a:lnTo>
                <a:close/>
              </a:path>
              <a:path w="1473200" h="370204">
                <a:moveTo>
                  <a:pt x="1132090" y="81191"/>
                </a:moveTo>
                <a:lnTo>
                  <a:pt x="1082725" y="81191"/>
                </a:lnTo>
                <a:lnTo>
                  <a:pt x="1082725" y="301066"/>
                </a:lnTo>
                <a:lnTo>
                  <a:pt x="1134173" y="301066"/>
                </a:lnTo>
                <a:lnTo>
                  <a:pt x="1134173" y="139179"/>
                </a:lnTo>
                <a:lnTo>
                  <a:pt x="1135557" y="136067"/>
                </a:lnTo>
                <a:lnTo>
                  <a:pt x="1141120" y="129997"/>
                </a:lnTo>
                <a:lnTo>
                  <a:pt x="1145705" y="128473"/>
                </a:lnTo>
                <a:lnTo>
                  <a:pt x="1245071" y="128473"/>
                </a:lnTo>
                <a:lnTo>
                  <a:pt x="1243544" y="121832"/>
                </a:lnTo>
                <a:lnTo>
                  <a:pt x="1237749" y="109192"/>
                </a:lnTo>
                <a:lnTo>
                  <a:pt x="1229639" y="99034"/>
                </a:lnTo>
                <a:lnTo>
                  <a:pt x="1219261" y="91226"/>
                </a:lnTo>
                <a:lnTo>
                  <a:pt x="1215613" y="89611"/>
                </a:lnTo>
                <a:lnTo>
                  <a:pt x="1128420" y="89611"/>
                </a:lnTo>
                <a:lnTo>
                  <a:pt x="1132090" y="81191"/>
                </a:lnTo>
                <a:close/>
              </a:path>
              <a:path w="1473200" h="370204">
                <a:moveTo>
                  <a:pt x="1245071" y="128473"/>
                </a:moveTo>
                <a:lnTo>
                  <a:pt x="1184706" y="128473"/>
                </a:lnTo>
                <a:lnTo>
                  <a:pt x="1189126" y="130022"/>
                </a:lnTo>
                <a:lnTo>
                  <a:pt x="1192174" y="133134"/>
                </a:lnTo>
                <a:lnTo>
                  <a:pt x="1195273" y="136245"/>
                </a:lnTo>
                <a:lnTo>
                  <a:pt x="1196835" y="140665"/>
                </a:lnTo>
                <a:lnTo>
                  <a:pt x="1196835" y="301066"/>
                </a:lnTo>
                <a:lnTo>
                  <a:pt x="1248181" y="301066"/>
                </a:lnTo>
                <a:lnTo>
                  <a:pt x="1248181" y="154546"/>
                </a:lnTo>
                <a:lnTo>
                  <a:pt x="1247021" y="136951"/>
                </a:lnTo>
                <a:lnTo>
                  <a:pt x="1245071" y="128473"/>
                </a:lnTo>
                <a:close/>
              </a:path>
              <a:path w="1473200" h="370204">
                <a:moveTo>
                  <a:pt x="1174813" y="81191"/>
                </a:moveTo>
                <a:lnTo>
                  <a:pt x="1156182" y="81191"/>
                </a:lnTo>
                <a:lnTo>
                  <a:pt x="1145897" y="81717"/>
                </a:lnTo>
                <a:lnTo>
                  <a:pt x="1137843" y="83296"/>
                </a:lnTo>
                <a:lnTo>
                  <a:pt x="1132018" y="85927"/>
                </a:lnTo>
                <a:lnTo>
                  <a:pt x="1128420" y="89611"/>
                </a:lnTo>
                <a:lnTo>
                  <a:pt x="1215613" y="89611"/>
                </a:lnTo>
                <a:lnTo>
                  <a:pt x="1206665" y="85650"/>
                </a:lnTo>
                <a:lnTo>
                  <a:pt x="1191848" y="82305"/>
                </a:lnTo>
                <a:lnTo>
                  <a:pt x="1174813" y="81191"/>
                </a:lnTo>
                <a:close/>
              </a:path>
              <a:path w="1473200" h="370204">
                <a:moveTo>
                  <a:pt x="1467027" y="81191"/>
                </a:moveTo>
                <a:lnTo>
                  <a:pt x="1373352" y="81191"/>
                </a:lnTo>
                <a:lnTo>
                  <a:pt x="1355262" y="82305"/>
                </a:lnTo>
                <a:lnTo>
                  <a:pt x="1315351" y="99034"/>
                </a:lnTo>
                <a:lnTo>
                  <a:pt x="1297135" y="136910"/>
                </a:lnTo>
                <a:lnTo>
                  <a:pt x="1295920" y="154546"/>
                </a:lnTo>
                <a:lnTo>
                  <a:pt x="1295920" y="164757"/>
                </a:lnTo>
                <a:lnTo>
                  <a:pt x="1303362" y="204406"/>
                </a:lnTo>
                <a:lnTo>
                  <a:pt x="1322285" y="226517"/>
                </a:lnTo>
                <a:lnTo>
                  <a:pt x="1322285" y="286004"/>
                </a:lnTo>
                <a:lnTo>
                  <a:pt x="1408861" y="286004"/>
                </a:lnTo>
                <a:lnTo>
                  <a:pt x="1414300" y="287172"/>
                </a:lnTo>
                <a:lnTo>
                  <a:pt x="1417256" y="289471"/>
                </a:lnTo>
                <a:lnTo>
                  <a:pt x="1420304" y="291719"/>
                </a:lnTo>
                <a:lnTo>
                  <a:pt x="1421815" y="294525"/>
                </a:lnTo>
                <a:lnTo>
                  <a:pt x="1421815" y="314058"/>
                </a:lnTo>
                <a:lnTo>
                  <a:pt x="1420304" y="316826"/>
                </a:lnTo>
                <a:lnTo>
                  <a:pt x="1414221" y="321589"/>
                </a:lnTo>
                <a:lnTo>
                  <a:pt x="1408798" y="322783"/>
                </a:lnTo>
                <a:lnTo>
                  <a:pt x="1304048" y="322783"/>
                </a:lnTo>
                <a:lnTo>
                  <a:pt x="1304048" y="370065"/>
                </a:lnTo>
                <a:lnTo>
                  <a:pt x="1396936" y="370065"/>
                </a:lnTo>
                <a:lnTo>
                  <a:pt x="1414743" y="369074"/>
                </a:lnTo>
                <a:lnTo>
                  <a:pt x="1454035" y="354203"/>
                </a:lnTo>
                <a:lnTo>
                  <a:pt x="1473174" y="306819"/>
                </a:lnTo>
                <a:lnTo>
                  <a:pt x="1473174" y="301955"/>
                </a:lnTo>
                <a:lnTo>
                  <a:pt x="1462410" y="263482"/>
                </a:lnTo>
                <a:lnTo>
                  <a:pt x="1430196" y="242673"/>
                </a:lnTo>
                <a:lnTo>
                  <a:pt x="1396936" y="238709"/>
                </a:lnTo>
                <a:lnTo>
                  <a:pt x="1373644" y="238709"/>
                </a:lnTo>
                <a:lnTo>
                  <a:pt x="1373644" y="238112"/>
                </a:lnTo>
                <a:lnTo>
                  <a:pt x="1397723" y="238112"/>
                </a:lnTo>
                <a:lnTo>
                  <a:pt x="1412580" y="236880"/>
                </a:lnTo>
                <a:lnTo>
                  <a:pt x="1447990" y="218389"/>
                </a:lnTo>
                <a:lnTo>
                  <a:pt x="1463326" y="190830"/>
                </a:lnTo>
                <a:lnTo>
                  <a:pt x="1361414" y="190830"/>
                </a:lnTo>
                <a:lnTo>
                  <a:pt x="1355763" y="189306"/>
                </a:lnTo>
                <a:lnTo>
                  <a:pt x="1352321" y="186270"/>
                </a:lnTo>
                <a:lnTo>
                  <a:pt x="1348955" y="183235"/>
                </a:lnTo>
                <a:lnTo>
                  <a:pt x="1347266" y="178765"/>
                </a:lnTo>
                <a:lnTo>
                  <a:pt x="1347266" y="140538"/>
                </a:lnTo>
                <a:lnTo>
                  <a:pt x="1348955" y="136067"/>
                </a:lnTo>
                <a:lnTo>
                  <a:pt x="1352321" y="133032"/>
                </a:lnTo>
                <a:lnTo>
                  <a:pt x="1355763" y="129997"/>
                </a:lnTo>
                <a:lnTo>
                  <a:pt x="1361414" y="128473"/>
                </a:lnTo>
                <a:lnTo>
                  <a:pt x="1467027" y="128473"/>
                </a:lnTo>
                <a:lnTo>
                  <a:pt x="1467027" y="81191"/>
                </a:lnTo>
                <a:close/>
              </a:path>
              <a:path w="1473200" h="370204">
                <a:moveTo>
                  <a:pt x="1467027" y="128473"/>
                </a:moveTo>
                <a:lnTo>
                  <a:pt x="1415669" y="128473"/>
                </a:lnTo>
                <a:lnTo>
                  <a:pt x="1415669" y="173685"/>
                </a:lnTo>
                <a:lnTo>
                  <a:pt x="1415338" y="177711"/>
                </a:lnTo>
                <a:lnTo>
                  <a:pt x="1413687" y="181571"/>
                </a:lnTo>
                <a:lnTo>
                  <a:pt x="1407744" y="188976"/>
                </a:lnTo>
                <a:lnTo>
                  <a:pt x="1403413" y="190830"/>
                </a:lnTo>
                <a:lnTo>
                  <a:pt x="1463326" y="190830"/>
                </a:lnTo>
                <a:lnTo>
                  <a:pt x="1465837" y="180788"/>
                </a:lnTo>
                <a:lnTo>
                  <a:pt x="1467027" y="164757"/>
                </a:lnTo>
                <a:lnTo>
                  <a:pt x="1467027" y="1284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128754" y="6438500"/>
            <a:ext cx="2451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11728" y="7041959"/>
            <a:ext cx="8938260" cy="370205"/>
            <a:chOff x="1211728" y="7041959"/>
            <a:chExt cx="8938260" cy="37020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728" y="7041959"/>
              <a:ext cx="3895335" cy="3700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89954" y="7041959"/>
              <a:ext cx="3660140" cy="301625"/>
            </a:xfrm>
            <a:custGeom>
              <a:avLst/>
              <a:gdLst/>
              <a:ahLst/>
              <a:cxnLst/>
              <a:rect l="l" t="t" r="r" b="b"/>
              <a:pathLst>
                <a:path w="3660140" h="301625">
                  <a:moveTo>
                    <a:pt x="138188" y="81191"/>
                  </a:moveTo>
                  <a:lnTo>
                    <a:pt x="77419" y="81191"/>
                  </a:lnTo>
                  <a:lnTo>
                    <a:pt x="59293" y="82305"/>
                  </a:lnTo>
                  <a:lnTo>
                    <a:pt x="19329" y="99034"/>
                  </a:lnTo>
                  <a:lnTo>
                    <a:pt x="1207" y="136910"/>
                  </a:lnTo>
                  <a:lnTo>
                    <a:pt x="0" y="154546"/>
                  </a:lnTo>
                  <a:lnTo>
                    <a:pt x="0" y="227711"/>
                  </a:lnTo>
                  <a:lnTo>
                    <a:pt x="10763" y="273411"/>
                  </a:lnTo>
                  <a:lnTo>
                    <a:pt x="43321" y="296676"/>
                  </a:lnTo>
                  <a:lnTo>
                    <a:pt x="77419" y="301066"/>
                  </a:lnTo>
                  <a:lnTo>
                    <a:pt x="138188" y="301066"/>
                  </a:lnTo>
                  <a:lnTo>
                    <a:pt x="138188" y="253784"/>
                  </a:lnTo>
                  <a:lnTo>
                    <a:pt x="65493" y="253784"/>
                  </a:lnTo>
                  <a:lnTo>
                    <a:pt x="59842" y="252260"/>
                  </a:lnTo>
                  <a:lnTo>
                    <a:pt x="53035" y="246176"/>
                  </a:lnTo>
                  <a:lnTo>
                    <a:pt x="51346" y="241719"/>
                  </a:lnTo>
                  <a:lnTo>
                    <a:pt x="51346" y="140538"/>
                  </a:lnTo>
                  <a:lnTo>
                    <a:pt x="53035" y="136067"/>
                  </a:lnTo>
                  <a:lnTo>
                    <a:pt x="56413" y="133032"/>
                  </a:lnTo>
                  <a:lnTo>
                    <a:pt x="59842" y="129997"/>
                  </a:lnTo>
                  <a:lnTo>
                    <a:pt x="65493" y="128473"/>
                  </a:lnTo>
                  <a:lnTo>
                    <a:pt x="138188" y="128473"/>
                  </a:lnTo>
                  <a:lnTo>
                    <a:pt x="138188" y="81191"/>
                  </a:lnTo>
                  <a:close/>
                </a:path>
                <a:path w="3660140" h="301625">
                  <a:moveTo>
                    <a:pt x="294982" y="81191"/>
                  </a:moveTo>
                  <a:lnTo>
                    <a:pt x="281597" y="81191"/>
                  </a:lnTo>
                  <a:lnTo>
                    <a:pt x="263512" y="82305"/>
                  </a:lnTo>
                  <a:lnTo>
                    <a:pt x="223608" y="99034"/>
                  </a:lnTo>
                  <a:lnTo>
                    <a:pt x="205392" y="136910"/>
                  </a:lnTo>
                  <a:lnTo>
                    <a:pt x="204177" y="154546"/>
                  </a:lnTo>
                  <a:lnTo>
                    <a:pt x="204177" y="227711"/>
                  </a:lnTo>
                  <a:lnTo>
                    <a:pt x="215107" y="273154"/>
                  </a:lnTo>
                  <a:lnTo>
                    <a:pt x="247816" y="296629"/>
                  </a:lnTo>
                  <a:lnTo>
                    <a:pt x="281597" y="301066"/>
                  </a:lnTo>
                  <a:lnTo>
                    <a:pt x="294982" y="301066"/>
                  </a:lnTo>
                  <a:lnTo>
                    <a:pt x="342154" y="291084"/>
                  </a:lnTo>
                  <a:lnTo>
                    <a:pt x="367645" y="260494"/>
                  </a:lnTo>
                  <a:lnTo>
                    <a:pt x="369259" y="253784"/>
                  </a:lnTo>
                  <a:lnTo>
                    <a:pt x="269671" y="253784"/>
                  </a:lnTo>
                  <a:lnTo>
                    <a:pt x="264020" y="252260"/>
                  </a:lnTo>
                  <a:lnTo>
                    <a:pt x="260578" y="249212"/>
                  </a:lnTo>
                  <a:lnTo>
                    <a:pt x="257213" y="246176"/>
                  </a:lnTo>
                  <a:lnTo>
                    <a:pt x="255524" y="241719"/>
                  </a:lnTo>
                  <a:lnTo>
                    <a:pt x="255524" y="140538"/>
                  </a:lnTo>
                  <a:lnTo>
                    <a:pt x="257213" y="136067"/>
                  </a:lnTo>
                  <a:lnTo>
                    <a:pt x="260578" y="133032"/>
                  </a:lnTo>
                  <a:lnTo>
                    <a:pt x="264020" y="129997"/>
                  </a:lnTo>
                  <a:lnTo>
                    <a:pt x="269671" y="128473"/>
                  </a:lnTo>
                  <a:lnTo>
                    <a:pt x="369257" y="128473"/>
                  </a:lnTo>
                  <a:lnTo>
                    <a:pt x="367645" y="121780"/>
                  </a:lnTo>
                  <a:lnTo>
                    <a:pt x="342154" y="91226"/>
                  </a:lnTo>
                  <a:lnTo>
                    <a:pt x="313108" y="82305"/>
                  </a:lnTo>
                  <a:lnTo>
                    <a:pt x="294982" y="81191"/>
                  </a:lnTo>
                  <a:close/>
                </a:path>
                <a:path w="3660140" h="301625">
                  <a:moveTo>
                    <a:pt x="369257" y="128473"/>
                  </a:moveTo>
                  <a:lnTo>
                    <a:pt x="306971" y="128473"/>
                  </a:lnTo>
                  <a:lnTo>
                    <a:pt x="312623" y="129997"/>
                  </a:lnTo>
                  <a:lnTo>
                    <a:pt x="316001" y="133032"/>
                  </a:lnTo>
                  <a:lnTo>
                    <a:pt x="319430" y="136067"/>
                  </a:lnTo>
                  <a:lnTo>
                    <a:pt x="321144" y="140538"/>
                  </a:lnTo>
                  <a:lnTo>
                    <a:pt x="321144" y="241719"/>
                  </a:lnTo>
                  <a:lnTo>
                    <a:pt x="319430" y="246176"/>
                  </a:lnTo>
                  <a:lnTo>
                    <a:pt x="316001" y="249212"/>
                  </a:lnTo>
                  <a:lnTo>
                    <a:pt x="312623" y="252260"/>
                  </a:lnTo>
                  <a:lnTo>
                    <a:pt x="306971" y="253784"/>
                  </a:lnTo>
                  <a:lnTo>
                    <a:pt x="369259" y="253784"/>
                  </a:lnTo>
                  <a:lnTo>
                    <a:pt x="371289" y="245346"/>
                  </a:lnTo>
                  <a:lnTo>
                    <a:pt x="372503" y="227711"/>
                  </a:lnTo>
                  <a:lnTo>
                    <a:pt x="372503" y="154546"/>
                  </a:lnTo>
                  <a:lnTo>
                    <a:pt x="371289" y="136910"/>
                  </a:lnTo>
                  <a:lnTo>
                    <a:pt x="369257" y="128473"/>
                  </a:lnTo>
                  <a:close/>
                </a:path>
                <a:path w="3660140" h="301625">
                  <a:moveTo>
                    <a:pt x="591350" y="0"/>
                  </a:moveTo>
                  <a:lnTo>
                    <a:pt x="539991" y="0"/>
                  </a:lnTo>
                  <a:lnTo>
                    <a:pt x="539991" y="81191"/>
                  </a:lnTo>
                  <a:lnTo>
                    <a:pt x="501243" y="81191"/>
                  </a:lnTo>
                  <a:lnTo>
                    <a:pt x="454153" y="91226"/>
                  </a:lnTo>
                  <a:lnTo>
                    <a:pt x="428669" y="121780"/>
                  </a:lnTo>
                  <a:lnTo>
                    <a:pt x="423811" y="154546"/>
                  </a:lnTo>
                  <a:lnTo>
                    <a:pt x="423811" y="227711"/>
                  </a:lnTo>
                  <a:lnTo>
                    <a:pt x="434629" y="273411"/>
                  </a:lnTo>
                  <a:lnTo>
                    <a:pt x="467207" y="296676"/>
                  </a:lnTo>
                  <a:lnTo>
                    <a:pt x="501243" y="301066"/>
                  </a:lnTo>
                  <a:lnTo>
                    <a:pt x="517893" y="301066"/>
                  </a:lnTo>
                  <a:lnTo>
                    <a:pt x="527796" y="300539"/>
                  </a:lnTo>
                  <a:lnTo>
                    <a:pt x="535709" y="298961"/>
                  </a:lnTo>
                  <a:lnTo>
                    <a:pt x="541630" y="296329"/>
                  </a:lnTo>
                  <a:lnTo>
                    <a:pt x="545553" y="292646"/>
                  </a:lnTo>
                  <a:lnTo>
                    <a:pt x="591350" y="292646"/>
                  </a:lnTo>
                  <a:lnTo>
                    <a:pt x="591350" y="253784"/>
                  </a:lnTo>
                  <a:lnTo>
                    <a:pt x="489305" y="253784"/>
                  </a:lnTo>
                  <a:lnTo>
                    <a:pt x="483654" y="252260"/>
                  </a:lnTo>
                  <a:lnTo>
                    <a:pt x="480212" y="249212"/>
                  </a:lnTo>
                  <a:lnTo>
                    <a:pt x="476846" y="246176"/>
                  </a:lnTo>
                  <a:lnTo>
                    <a:pt x="475157" y="241719"/>
                  </a:lnTo>
                  <a:lnTo>
                    <a:pt x="475157" y="140538"/>
                  </a:lnTo>
                  <a:lnTo>
                    <a:pt x="476846" y="136067"/>
                  </a:lnTo>
                  <a:lnTo>
                    <a:pt x="480212" y="133032"/>
                  </a:lnTo>
                  <a:lnTo>
                    <a:pt x="483654" y="129997"/>
                  </a:lnTo>
                  <a:lnTo>
                    <a:pt x="489305" y="128473"/>
                  </a:lnTo>
                  <a:lnTo>
                    <a:pt x="591350" y="128473"/>
                  </a:lnTo>
                  <a:lnTo>
                    <a:pt x="591350" y="0"/>
                  </a:lnTo>
                  <a:close/>
                </a:path>
                <a:path w="3660140" h="301625">
                  <a:moveTo>
                    <a:pt x="591350" y="292646"/>
                  </a:moveTo>
                  <a:lnTo>
                    <a:pt x="545553" y="292646"/>
                  </a:lnTo>
                  <a:lnTo>
                    <a:pt x="541985" y="301066"/>
                  </a:lnTo>
                  <a:lnTo>
                    <a:pt x="591350" y="301066"/>
                  </a:lnTo>
                  <a:lnTo>
                    <a:pt x="591350" y="292646"/>
                  </a:lnTo>
                  <a:close/>
                </a:path>
                <a:path w="3660140" h="301625">
                  <a:moveTo>
                    <a:pt x="591350" y="128473"/>
                  </a:moveTo>
                  <a:lnTo>
                    <a:pt x="539991" y="128473"/>
                  </a:lnTo>
                  <a:lnTo>
                    <a:pt x="539991" y="243065"/>
                  </a:lnTo>
                  <a:lnTo>
                    <a:pt x="538607" y="246176"/>
                  </a:lnTo>
                  <a:lnTo>
                    <a:pt x="533057" y="252260"/>
                  </a:lnTo>
                  <a:lnTo>
                    <a:pt x="528434" y="253784"/>
                  </a:lnTo>
                  <a:lnTo>
                    <a:pt x="591350" y="253784"/>
                  </a:lnTo>
                  <a:lnTo>
                    <a:pt x="591350" y="128473"/>
                  </a:lnTo>
                  <a:close/>
                </a:path>
                <a:path w="3660140" h="301625">
                  <a:moveTo>
                    <a:pt x="739609" y="81191"/>
                  </a:moveTo>
                  <a:lnTo>
                    <a:pt x="720471" y="81191"/>
                  </a:lnTo>
                  <a:lnTo>
                    <a:pt x="702595" y="82288"/>
                  </a:lnTo>
                  <a:lnTo>
                    <a:pt x="664565" y="98742"/>
                  </a:lnTo>
                  <a:lnTo>
                    <a:pt x="648206" y="136670"/>
                  </a:lnTo>
                  <a:lnTo>
                    <a:pt x="647115" y="227711"/>
                  </a:lnTo>
                  <a:lnTo>
                    <a:pt x="648318" y="245508"/>
                  </a:lnTo>
                  <a:lnTo>
                    <a:pt x="666356" y="283514"/>
                  </a:lnTo>
                  <a:lnTo>
                    <a:pt x="706289" y="299968"/>
                  </a:lnTo>
                  <a:lnTo>
                    <a:pt x="724535" y="301066"/>
                  </a:lnTo>
                  <a:lnTo>
                    <a:pt x="793534" y="301066"/>
                  </a:lnTo>
                  <a:lnTo>
                    <a:pt x="793534" y="253784"/>
                  </a:lnTo>
                  <a:lnTo>
                    <a:pt x="712609" y="253784"/>
                  </a:lnTo>
                  <a:lnTo>
                    <a:pt x="706958" y="252260"/>
                  </a:lnTo>
                  <a:lnTo>
                    <a:pt x="700151" y="246176"/>
                  </a:lnTo>
                  <a:lnTo>
                    <a:pt x="698474" y="241719"/>
                  </a:lnTo>
                  <a:lnTo>
                    <a:pt x="698474" y="213728"/>
                  </a:lnTo>
                  <a:lnTo>
                    <a:pt x="806526" y="213728"/>
                  </a:lnTo>
                  <a:lnTo>
                    <a:pt x="806526" y="166446"/>
                  </a:lnTo>
                  <a:lnTo>
                    <a:pt x="698474" y="166446"/>
                  </a:lnTo>
                  <a:lnTo>
                    <a:pt x="698526" y="139674"/>
                  </a:lnTo>
                  <a:lnTo>
                    <a:pt x="699655" y="135255"/>
                  </a:lnTo>
                  <a:lnTo>
                    <a:pt x="704418" y="129832"/>
                  </a:lnTo>
                  <a:lnTo>
                    <a:pt x="709206" y="128473"/>
                  </a:lnTo>
                  <a:lnTo>
                    <a:pt x="803616" y="128473"/>
                  </a:lnTo>
                  <a:lnTo>
                    <a:pt x="802212" y="122331"/>
                  </a:lnTo>
                  <a:lnTo>
                    <a:pt x="768288" y="85848"/>
                  </a:lnTo>
                  <a:lnTo>
                    <a:pt x="754909" y="82355"/>
                  </a:lnTo>
                  <a:lnTo>
                    <a:pt x="739609" y="81191"/>
                  </a:lnTo>
                  <a:close/>
                </a:path>
                <a:path w="3660140" h="301625">
                  <a:moveTo>
                    <a:pt x="803616" y="128473"/>
                  </a:moveTo>
                  <a:lnTo>
                    <a:pt x="744702" y="128473"/>
                  </a:lnTo>
                  <a:lnTo>
                    <a:pt x="748525" y="129959"/>
                  </a:lnTo>
                  <a:lnTo>
                    <a:pt x="751509" y="132943"/>
                  </a:lnTo>
                  <a:lnTo>
                    <a:pt x="754481" y="135839"/>
                  </a:lnTo>
                  <a:lnTo>
                    <a:pt x="755967" y="139674"/>
                  </a:lnTo>
                  <a:lnTo>
                    <a:pt x="755967" y="166446"/>
                  </a:lnTo>
                  <a:lnTo>
                    <a:pt x="806526" y="166446"/>
                  </a:lnTo>
                  <a:lnTo>
                    <a:pt x="806526" y="152565"/>
                  </a:lnTo>
                  <a:lnTo>
                    <a:pt x="805447" y="136481"/>
                  </a:lnTo>
                  <a:lnTo>
                    <a:pt x="803616" y="128473"/>
                  </a:lnTo>
                  <a:close/>
                </a:path>
                <a:path w="3660140" h="301625">
                  <a:moveTo>
                    <a:pt x="1112164" y="81191"/>
                  </a:moveTo>
                  <a:lnTo>
                    <a:pt x="1064882" y="81191"/>
                  </a:lnTo>
                  <a:lnTo>
                    <a:pt x="1064882" y="301066"/>
                  </a:lnTo>
                  <a:lnTo>
                    <a:pt x="1114247" y="301066"/>
                  </a:lnTo>
                  <a:lnTo>
                    <a:pt x="1114327" y="138493"/>
                  </a:lnTo>
                  <a:lnTo>
                    <a:pt x="1114450" y="135940"/>
                  </a:lnTo>
                  <a:lnTo>
                    <a:pt x="1115504" y="132410"/>
                  </a:lnTo>
                  <a:lnTo>
                    <a:pt x="1119403" y="126657"/>
                  </a:lnTo>
                  <a:lnTo>
                    <a:pt x="1122972" y="125209"/>
                  </a:lnTo>
                  <a:lnTo>
                    <a:pt x="1264240" y="125209"/>
                  </a:lnTo>
                  <a:lnTo>
                    <a:pt x="1262581" y="116528"/>
                  </a:lnTo>
                  <a:lnTo>
                    <a:pt x="1258148" y="105165"/>
                  </a:lnTo>
                  <a:lnTo>
                    <a:pt x="1251940" y="96354"/>
                  </a:lnTo>
                  <a:lnTo>
                    <a:pt x="1246824" y="92100"/>
                  </a:lnTo>
                  <a:lnTo>
                    <a:pt x="1172044" y="92100"/>
                  </a:lnTo>
                  <a:lnTo>
                    <a:pt x="1169189" y="89611"/>
                  </a:lnTo>
                  <a:lnTo>
                    <a:pt x="1107998" y="89611"/>
                  </a:lnTo>
                  <a:lnTo>
                    <a:pt x="1110119" y="83997"/>
                  </a:lnTo>
                  <a:lnTo>
                    <a:pt x="1110939" y="83667"/>
                  </a:lnTo>
                  <a:lnTo>
                    <a:pt x="1112164" y="81191"/>
                  </a:lnTo>
                  <a:close/>
                </a:path>
                <a:path w="3660140" h="301625">
                  <a:moveTo>
                    <a:pt x="1198841" y="125209"/>
                  </a:moveTo>
                  <a:lnTo>
                    <a:pt x="1134567" y="125209"/>
                  </a:lnTo>
                  <a:lnTo>
                    <a:pt x="1137246" y="126326"/>
                  </a:lnTo>
                  <a:lnTo>
                    <a:pt x="1138643" y="128574"/>
                  </a:lnTo>
                  <a:lnTo>
                    <a:pt x="1140091" y="130759"/>
                  </a:lnTo>
                  <a:lnTo>
                    <a:pt x="1140722" y="135940"/>
                  </a:lnTo>
                  <a:lnTo>
                    <a:pt x="1140815" y="301066"/>
                  </a:lnTo>
                  <a:lnTo>
                    <a:pt x="1190193" y="301066"/>
                  </a:lnTo>
                  <a:lnTo>
                    <a:pt x="1190193" y="143840"/>
                  </a:lnTo>
                  <a:lnTo>
                    <a:pt x="1190383" y="138493"/>
                  </a:lnTo>
                  <a:lnTo>
                    <a:pt x="1191475" y="134061"/>
                  </a:lnTo>
                  <a:lnTo>
                    <a:pt x="1193518" y="130444"/>
                  </a:lnTo>
                  <a:lnTo>
                    <a:pt x="1195438" y="126987"/>
                  </a:lnTo>
                  <a:lnTo>
                    <a:pt x="1198841" y="125209"/>
                  </a:lnTo>
                  <a:close/>
                </a:path>
                <a:path w="3660140" h="301625">
                  <a:moveTo>
                    <a:pt x="1264240" y="125209"/>
                  </a:moveTo>
                  <a:lnTo>
                    <a:pt x="1210843" y="125209"/>
                  </a:lnTo>
                  <a:lnTo>
                    <a:pt x="1213777" y="126326"/>
                  </a:lnTo>
                  <a:lnTo>
                    <a:pt x="1216152" y="130822"/>
                  </a:lnTo>
                  <a:lnTo>
                    <a:pt x="1216666" y="135940"/>
                  </a:lnTo>
                  <a:lnTo>
                    <a:pt x="1216748" y="301066"/>
                  </a:lnTo>
                  <a:lnTo>
                    <a:pt x="1266126" y="301066"/>
                  </a:lnTo>
                  <a:lnTo>
                    <a:pt x="1266126" y="146913"/>
                  </a:lnTo>
                  <a:lnTo>
                    <a:pt x="1265240" y="130444"/>
                  </a:lnTo>
                  <a:lnTo>
                    <a:pt x="1264240" y="125209"/>
                  </a:lnTo>
                  <a:close/>
                </a:path>
                <a:path w="3660140" h="301625">
                  <a:moveTo>
                    <a:pt x="1209319" y="81191"/>
                  </a:moveTo>
                  <a:lnTo>
                    <a:pt x="1206944" y="81191"/>
                  </a:lnTo>
                  <a:lnTo>
                    <a:pt x="1195054" y="81872"/>
                  </a:lnTo>
                  <a:lnTo>
                    <a:pt x="1185275" y="83916"/>
                  </a:lnTo>
                  <a:lnTo>
                    <a:pt x="1177605" y="87325"/>
                  </a:lnTo>
                  <a:lnTo>
                    <a:pt x="1172044" y="92100"/>
                  </a:lnTo>
                  <a:lnTo>
                    <a:pt x="1246824" y="92100"/>
                  </a:lnTo>
                  <a:lnTo>
                    <a:pt x="1243963" y="89720"/>
                  </a:lnTo>
                  <a:lnTo>
                    <a:pt x="1234201" y="84982"/>
                  </a:lnTo>
                  <a:lnTo>
                    <a:pt x="1222654" y="82138"/>
                  </a:lnTo>
                  <a:lnTo>
                    <a:pt x="1209319" y="81191"/>
                  </a:lnTo>
                  <a:close/>
                </a:path>
                <a:path w="3660140" h="301625">
                  <a:moveTo>
                    <a:pt x="1110939" y="83667"/>
                  </a:moveTo>
                  <a:lnTo>
                    <a:pt x="1110119" y="83997"/>
                  </a:lnTo>
                  <a:lnTo>
                    <a:pt x="1107998" y="89611"/>
                  </a:lnTo>
                  <a:lnTo>
                    <a:pt x="1110939" y="83667"/>
                  </a:lnTo>
                  <a:close/>
                </a:path>
                <a:path w="3660140" h="301625">
                  <a:moveTo>
                    <a:pt x="1131404" y="81191"/>
                  </a:moveTo>
                  <a:lnTo>
                    <a:pt x="1117092" y="81191"/>
                  </a:lnTo>
                  <a:lnTo>
                    <a:pt x="1110939" y="83667"/>
                  </a:lnTo>
                  <a:lnTo>
                    <a:pt x="1107998" y="89611"/>
                  </a:lnTo>
                  <a:lnTo>
                    <a:pt x="1169189" y="89611"/>
                  </a:lnTo>
                  <a:lnTo>
                    <a:pt x="1166568" y="87325"/>
                  </a:lnTo>
                  <a:lnTo>
                    <a:pt x="1157968" y="83916"/>
                  </a:lnTo>
                  <a:lnTo>
                    <a:pt x="1146247" y="81872"/>
                  </a:lnTo>
                  <a:lnTo>
                    <a:pt x="1131404" y="81191"/>
                  </a:lnTo>
                  <a:close/>
                </a:path>
                <a:path w="3660140" h="301625">
                  <a:moveTo>
                    <a:pt x="1412201" y="0"/>
                  </a:moveTo>
                  <a:lnTo>
                    <a:pt x="1356791" y="0"/>
                  </a:lnTo>
                  <a:lnTo>
                    <a:pt x="1356791" y="53327"/>
                  </a:lnTo>
                  <a:lnTo>
                    <a:pt x="1412201" y="53327"/>
                  </a:lnTo>
                  <a:lnTo>
                    <a:pt x="1412201" y="0"/>
                  </a:lnTo>
                  <a:close/>
                </a:path>
                <a:path w="3660140" h="301625">
                  <a:moveTo>
                    <a:pt x="1410220" y="81191"/>
                  </a:moveTo>
                  <a:lnTo>
                    <a:pt x="1299197" y="81191"/>
                  </a:lnTo>
                  <a:lnTo>
                    <a:pt x="1299197" y="128473"/>
                  </a:lnTo>
                  <a:lnTo>
                    <a:pt x="1358874" y="128473"/>
                  </a:lnTo>
                  <a:lnTo>
                    <a:pt x="1358874" y="301066"/>
                  </a:lnTo>
                  <a:lnTo>
                    <a:pt x="1470291" y="301066"/>
                  </a:lnTo>
                  <a:lnTo>
                    <a:pt x="1470291" y="253784"/>
                  </a:lnTo>
                  <a:lnTo>
                    <a:pt x="1410220" y="253784"/>
                  </a:lnTo>
                  <a:lnTo>
                    <a:pt x="1410220" y="81191"/>
                  </a:lnTo>
                  <a:close/>
                </a:path>
                <a:path w="3660140" h="301625">
                  <a:moveTo>
                    <a:pt x="1570583" y="81191"/>
                  </a:moveTo>
                  <a:lnTo>
                    <a:pt x="1521206" y="81191"/>
                  </a:lnTo>
                  <a:lnTo>
                    <a:pt x="1521206" y="301066"/>
                  </a:lnTo>
                  <a:lnTo>
                    <a:pt x="1572666" y="301066"/>
                  </a:lnTo>
                  <a:lnTo>
                    <a:pt x="1572666" y="139179"/>
                  </a:lnTo>
                  <a:lnTo>
                    <a:pt x="1574050" y="136067"/>
                  </a:lnTo>
                  <a:lnTo>
                    <a:pt x="1579600" y="129997"/>
                  </a:lnTo>
                  <a:lnTo>
                    <a:pt x="1584185" y="128473"/>
                  </a:lnTo>
                  <a:lnTo>
                    <a:pt x="1683551" y="128473"/>
                  </a:lnTo>
                  <a:lnTo>
                    <a:pt x="1682024" y="121832"/>
                  </a:lnTo>
                  <a:lnTo>
                    <a:pt x="1676229" y="109192"/>
                  </a:lnTo>
                  <a:lnTo>
                    <a:pt x="1668119" y="99034"/>
                  </a:lnTo>
                  <a:lnTo>
                    <a:pt x="1657742" y="91226"/>
                  </a:lnTo>
                  <a:lnTo>
                    <a:pt x="1654094" y="89611"/>
                  </a:lnTo>
                  <a:lnTo>
                    <a:pt x="1566913" y="89611"/>
                  </a:lnTo>
                  <a:lnTo>
                    <a:pt x="1570583" y="81191"/>
                  </a:lnTo>
                  <a:close/>
                </a:path>
                <a:path w="3660140" h="301625">
                  <a:moveTo>
                    <a:pt x="1683551" y="128473"/>
                  </a:moveTo>
                  <a:lnTo>
                    <a:pt x="1623187" y="128473"/>
                  </a:lnTo>
                  <a:lnTo>
                    <a:pt x="1627619" y="130022"/>
                  </a:lnTo>
                  <a:lnTo>
                    <a:pt x="1630654" y="133134"/>
                  </a:lnTo>
                  <a:lnTo>
                    <a:pt x="1633766" y="136245"/>
                  </a:lnTo>
                  <a:lnTo>
                    <a:pt x="1635315" y="140665"/>
                  </a:lnTo>
                  <a:lnTo>
                    <a:pt x="1635315" y="301066"/>
                  </a:lnTo>
                  <a:lnTo>
                    <a:pt x="1686661" y="301066"/>
                  </a:lnTo>
                  <a:lnTo>
                    <a:pt x="1686661" y="154546"/>
                  </a:lnTo>
                  <a:lnTo>
                    <a:pt x="1685502" y="136951"/>
                  </a:lnTo>
                  <a:lnTo>
                    <a:pt x="1683551" y="128473"/>
                  </a:lnTo>
                  <a:close/>
                </a:path>
                <a:path w="3660140" h="301625">
                  <a:moveTo>
                    <a:pt x="1613306" y="81191"/>
                  </a:moveTo>
                  <a:lnTo>
                    <a:pt x="1594662" y="81191"/>
                  </a:lnTo>
                  <a:lnTo>
                    <a:pt x="1584383" y="81717"/>
                  </a:lnTo>
                  <a:lnTo>
                    <a:pt x="1576330" y="83296"/>
                  </a:lnTo>
                  <a:lnTo>
                    <a:pt x="1570506" y="85927"/>
                  </a:lnTo>
                  <a:lnTo>
                    <a:pt x="1566913" y="89611"/>
                  </a:lnTo>
                  <a:lnTo>
                    <a:pt x="1654094" y="89611"/>
                  </a:lnTo>
                  <a:lnTo>
                    <a:pt x="1645146" y="85650"/>
                  </a:lnTo>
                  <a:lnTo>
                    <a:pt x="1630334" y="82305"/>
                  </a:lnTo>
                  <a:lnTo>
                    <a:pt x="1613306" y="81191"/>
                  </a:lnTo>
                  <a:close/>
                </a:path>
                <a:path w="3660140" h="301625">
                  <a:moveTo>
                    <a:pt x="1850682" y="0"/>
                  </a:moveTo>
                  <a:lnTo>
                    <a:pt x="1795272" y="0"/>
                  </a:lnTo>
                  <a:lnTo>
                    <a:pt x="1795272" y="53327"/>
                  </a:lnTo>
                  <a:lnTo>
                    <a:pt x="1850682" y="53327"/>
                  </a:lnTo>
                  <a:lnTo>
                    <a:pt x="1850682" y="0"/>
                  </a:lnTo>
                  <a:close/>
                </a:path>
                <a:path w="3660140" h="301625">
                  <a:moveTo>
                    <a:pt x="1848700" y="81191"/>
                  </a:moveTo>
                  <a:lnTo>
                    <a:pt x="1737677" y="81191"/>
                  </a:lnTo>
                  <a:lnTo>
                    <a:pt x="1737677" y="128473"/>
                  </a:lnTo>
                  <a:lnTo>
                    <a:pt x="1797354" y="128473"/>
                  </a:lnTo>
                  <a:lnTo>
                    <a:pt x="1797354" y="301066"/>
                  </a:lnTo>
                  <a:lnTo>
                    <a:pt x="1908784" y="301066"/>
                  </a:lnTo>
                  <a:lnTo>
                    <a:pt x="1908784" y="253784"/>
                  </a:lnTo>
                  <a:lnTo>
                    <a:pt x="1848700" y="253784"/>
                  </a:lnTo>
                  <a:lnTo>
                    <a:pt x="1848700" y="81191"/>
                  </a:lnTo>
                  <a:close/>
                </a:path>
                <a:path w="3660140" h="301625">
                  <a:moveTo>
                    <a:pt x="2099564" y="253784"/>
                  </a:moveTo>
                  <a:lnTo>
                    <a:pt x="1964651" y="253784"/>
                  </a:lnTo>
                  <a:lnTo>
                    <a:pt x="1964651" y="301066"/>
                  </a:lnTo>
                  <a:lnTo>
                    <a:pt x="2099564" y="301066"/>
                  </a:lnTo>
                  <a:lnTo>
                    <a:pt x="2099564" y="253784"/>
                  </a:lnTo>
                  <a:close/>
                </a:path>
                <a:path w="3660140" h="301625">
                  <a:moveTo>
                    <a:pt x="2050503" y="128473"/>
                  </a:moveTo>
                  <a:lnTo>
                    <a:pt x="1999145" y="128473"/>
                  </a:lnTo>
                  <a:lnTo>
                    <a:pt x="1999145" y="253784"/>
                  </a:lnTo>
                  <a:lnTo>
                    <a:pt x="2050503" y="253784"/>
                  </a:lnTo>
                  <a:lnTo>
                    <a:pt x="2050503" y="128473"/>
                  </a:lnTo>
                  <a:close/>
                </a:path>
                <a:path w="3660140" h="301625">
                  <a:moveTo>
                    <a:pt x="2115832" y="81191"/>
                  </a:moveTo>
                  <a:lnTo>
                    <a:pt x="1964651" y="81191"/>
                  </a:lnTo>
                  <a:lnTo>
                    <a:pt x="1964651" y="128473"/>
                  </a:lnTo>
                  <a:lnTo>
                    <a:pt x="2115832" y="128473"/>
                  </a:lnTo>
                  <a:lnTo>
                    <a:pt x="2115832" y="81191"/>
                  </a:lnTo>
                  <a:close/>
                </a:path>
                <a:path w="3660140" h="301625">
                  <a:moveTo>
                    <a:pt x="2119896" y="0"/>
                  </a:moveTo>
                  <a:lnTo>
                    <a:pt x="2049805" y="0"/>
                  </a:lnTo>
                  <a:lnTo>
                    <a:pt x="2039159" y="904"/>
                  </a:lnTo>
                  <a:lnTo>
                    <a:pt x="2007117" y="22268"/>
                  </a:lnTo>
                  <a:lnTo>
                    <a:pt x="1999145" y="53035"/>
                  </a:lnTo>
                  <a:lnTo>
                    <a:pt x="1999145" y="81191"/>
                  </a:lnTo>
                  <a:lnTo>
                    <a:pt x="2050503" y="81191"/>
                  </a:lnTo>
                  <a:lnTo>
                    <a:pt x="2050503" y="50063"/>
                  </a:lnTo>
                  <a:lnTo>
                    <a:pt x="2050923" y="49199"/>
                  </a:lnTo>
                  <a:lnTo>
                    <a:pt x="2051786" y="48475"/>
                  </a:lnTo>
                  <a:lnTo>
                    <a:pt x="2052650" y="47675"/>
                  </a:lnTo>
                  <a:lnTo>
                    <a:pt x="2054136" y="47282"/>
                  </a:lnTo>
                  <a:lnTo>
                    <a:pt x="2119896" y="47282"/>
                  </a:lnTo>
                  <a:lnTo>
                    <a:pt x="2119896" y="0"/>
                  </a:lnTo>
                  <a:close/>
                </a:path>
                <a:path w="3660140" h="301625">
                  <a:moveTo>
                    <a:pt x="2289213" y="0"/>
                  </a:moveTo>
                  <a:lnTo>
                    <a:pt x="2233790" y="0"/>
                  </a:lnTo>
                  <a:lnTo>
                    <a:pt x="2233790" y="53327"/>
                  </a:lnTo>
                  <a:lnTo>
                    <a:pt x="2289213" y="53327"/>
                  </a:lnTo>
                  <a:lnTo>
                    <a:pt x="2289213" y="0"/>
                  </a:lnTo>
                  <a:close/>
                </a:path>
                <a:path w="3660140" h="301625">
                  <a:moveTo>
                    <a:pt x="2287231" y="81191"/>
                  </a:moveTo>
                  <a:lnTo>
                    <a:pt x="2176195" y="81191"/>
                  </a:lnTo>
                  <a:lnTo>
                    <a:pt x="2176195" y="128473"/>
                  </a:lnTo>
                  <a:lnTo>
                    <a:pt x="2235873" y="128473"/>
                  </a:lnTo>
                  <a:lnTo>
                    <a:pt x="2235873" y="301066"/>
                  </a:lnTo>
                  <a:lnTo>
                    <a:pt x="2347302" y="301066"/>
                  </a:lnTo>
                  <a:lnTo>
                    <a:pt x="2347302" y="253784"/>
                  </a:lnTo>
                  <a:lnTo>
                    <a:pt x="2287231" y="253784"/>
                  </a:lnTo>
                  <a:lnTo>
                    <a:pt x="2287231" y="81191"/>
                  </a:lnTo>
                  <a:close/>
                </a:path>
                <a:path w="3660140" h="301625">
                  <a:moveTo>
                    <a:pt x="2549842" y="81191"/>
                  </a:moveTo>
                  <a:lnTo>
                    <a:pt x="2489085" y="81191"/>
                  </a:lnTo>
                  <a:lnTo>
                    <a:pt x="2470952" y="82305"/>
                  </a:lnTo>
                  <a:lnTo>
                    <a:pt x="2430983" y="99034"/>
                  </a:lnTo>
                  <a:lnTo>
                    <a:pt x="2412861" y="136910"/>
                  </a:lnTo>
                  <a:lnTo>
                    <a:pt x="2411653" y="154546"/>
                  </a:lnTo>
                  <a:lnTo>
                    <a:pt x="2411653" y="227711"/>
                  </a:lnTo>
                  <a:lnTo>
                    <a:pt x="2422417" y="273411"/>
                  </a:lnTo>
                  <a:lnTo>
                    <a:pt x="2454976" y="296676"/>
                  </a:lnTo>
                  <a:lnTo>
                    <a:pt x="2489085" y="301066"/>
                  </a:lnTo>
                  <a:lnTo>
                    <a:pt x="2549842" y="301066"/>
                  </a:lnTo>
                  <a:lnTo>
                    <a:pt x="2549842" y="253784"/>
                  </a:lnTo>
                  <a:lnTo>
                    <a:pt x="2477147" y="253784"/>
                  </a:lnTo>
                  <a:lnTo>
                    <a:pt x="2471496" y="252260"/>
                  </a:lnTo>
                  <a:lnTo>
                    <a:pt x="2464689" y="246176"/>
                  </a:lnTo>
                  <a:lnTo>
                    <a:pt x="2462999" y="241719"/>
                  </a:lnTo>
                  <a:lnTo>
                    <a:pt x="2462999" y="140538"/>
                  </a:lnTo>
                  <a:lnTo>
                    <a:pt x="2464689" y="136067"/>
                  </a:lnTo>
                  <a:lnTo>
                    <a:pt x="2468067" y="133032"/>
                  </a:lnTo>
                  <a:lnTo>
                    <a:pt x="2471496" y="129997"/>
                  </a:lnTo>
                  <a:lnTo>
                    <a:pt x="2477147" y="128473"/>
                  </a:lnTo>
                  <a:lnTo>
                    <a:pt x="2549842" y="128473"/>
                  </a:lnTo>
                  <a:lnTo>
                    <a:pt x="2549842" y="81191"/>
                  </a:lnTo>
                  <a:close/>
                </a:path>
                <a:path w="3660140" h="301625">
                  <a:moveTo>
                    <a:pt x="2692857" y="81191"/>
                  </a:moveTo>
                  <a:lnTo>
                    <a:pt x="2625547" y="81191"/>
                  </a:lnTo>
                  <a:lnTo>
                    <a:pt x="2625547" y="128473"/>
                  </a:lnTo>
                  <a:lnTo>
                    <a:pt x="2704782" y="128473"/>
                  </a:lnTo>
                  <a:lnTo>
                    <a:pt x="2710408" y="129997"/>
                  </a:lnTo>
                  <a:lnTo>
                    <a:pt x="2713774" y="133032"/>
                  </a:lnTo>
                  <a:lnTo>
                    <a:pt x="2717203" y="136067"/>
                  </a:lnTo>
                  <a:lnTo>
                    <a:pt x="2718930" y="140538"/>
                  </a:lnTo>
                  <a:lnTo>
                    <a:pt x="2718930" y="158318"/>
                  </a:lnTo>
                  <a:lnTo>
                    <a:pt x="2676994" y="158318"/>
                  </a:lnTo>
                  <a:lnTo>
                    <a:pt x="2647374" y="162778"/>
                  </a:lnTo>
                  <a:lnTo>
                    <a:pt x="2626217" y="176160"/>
                  </a:lnTo>
                  <a:lnTo>
                    <a:pt x="2613522" y="198464"/>
                  </a:lnTo>
                  <a:lnTo>
                    <a:pt x="2609291" y="229692"/>
                  </a:lnTo>
                  <a:lnTo>
                    <a:pt x="2609291" y="237820"/>
                  </a:lnTo>
                  <a:lnTo>
                    <a:pt x="2618656" y="277818"/>
                  </a:lnTo>
                  <a:lnTo>
                    <a:pt x="2660682" y="300149"/>
                  </a:lnTo>
                  <a:lnTo>
                    <a:pt x="2676601" y="301066"/>
                  </a:lnTo>
                  <a:lnTo>
                    <a:pt x="2712783" y="301066"/>
                  </a:lnTo>
                  <a:lnTo>
                    <a:pt x="2721696" y="300347"/>
                  </a:lnTo>
                  <a:lnTo>
                    <a:pt x="2728814" y="298189"/>
                  </a:lnTo>
                  <a:lnTo>
                    <a:pt x="2734136" y="294593"/>
                  </a:lnTo>
                  <a:lnTo>
                    <a:pt x="2737662" y="289560"/>
                  </a:lnTo>
                  <a:lnTo>
                    <a:pt x="2790596" y="289560"/>
                  </a:lnTo>
                  <a:lnTo>
                    <a:pt x="2790596" y="255765"/>
                  </a:lnTo>
                  <a:lnTo>
                    <a:pt x="2779369" y="255765"/>
                  </a:lnTo>
                  <a:lnTo>
                    <a:pt x="2773184" y="255397"/>
                  </a:lnTo>
                  <a:lnTo>
                    <a:pt x="2770936" y="253949"/>
                  </a:lnTo>
                  <a:lnTo>
                    <a:pt x="2770834" y="253784"/>
                  </a:lnTo>
                  <a:lnTo>
                    <a:pt x="2667838" y="253784"/>
                  </a:lnTo>
                  <a:lnTo>
                    <a:pt x="2664701" y="252984"/>
                  </a:lnTo>
                  <a:lnTo>
                    <a:pt x="2663113" y="251396"/>
                  </a:lnTo>
                  <a:lnTo>
                    <a:pt x="2661526" y="249745"/>
                  </a:lnTo>
                  <a:lnTo>
                    <a:pt x="2660738" y="246583"/>
                  </a:lnTo>
                  <a:lnTo>
                    <a:pt x="2660738" y="216865"/>
                  </a:lnTo>
                  <a:lnTo>
                    <a:pt x="2662186" y="213042"/>
                  </a:lnTo>
                  <a:lnTo>
                    <a:pt x="2665095" y="210058"/>
                  </a:lnTo>
                  <a:lnTo>
                    <a:pt x="2668066" y="207086"/>
                  </a:lnTo>
                  <a:lnTo>
                    <a:pt x="2671902" y="205600"/>
                  </a:lnTo>
                  <a:lnTo>
                    <a:pt x="2770378" y="205600"/>
                  </a:lnTo>
                  <a:lnTo>
                    <a:pt x="2770378" y="154546"/>
                  </a:lnTo>
                  <a:lnTo>
                    <a:pt x="2759448" y="109154"/>
                  </a:lnTo>
                  <a:lnTo>
                    <a:pt x="2726712" y="85650"/>
                  </a:lnTo>
                  <a:lnTo>
                    <a:pt x="2710988" y="82305"/>
                  </a:lnTo>
                  <a:lnTo>
                    <a:pt x="2692857" y="81191"/>
                  </a:lnTo>
                  <a:close/>
                </a:path>
                <a:path w="3660140" h="301625">
                  <a:moveTo>
                    <a:pt x="2790596" y="289560"/>
                  </a:moveTo>
                  <a:lnTo>
                    <a:pt x="2737662" y="289560"/>
                  </a:lnTo>
                  <a:lnTo>
                    <a:pt x="2736938" y="291680"/>
                  </a:lnTo>
                  <a:lnTo>
                    <a:pt x="2739212" y="294132"/>
                  </a:lnTo>
                  <a:lnTo>
                    <a:pt x="2749854" y="299681"/>
                  </a:lnTo>
                  <a:lnTo>
                    <a:pt x="2754985" y="301066"/>
                  </a:lnTo>
                  <a:lnTo>
                    <a:pt x="2790596" y="301066"/>
                  </a:lnTo>
                  <a:lnTo>
                    <a:pt x="2790596" y="289560"/>
                  </a:lnTo>
                  <a:close/>
                </a:path>
                <a:path w="3660140" h="301625">
                  <a:moveTo>
                    <a:pt x="2770378" y="205600"/>
                  </a:moveTo>
                  <a:lnTo>
                    <a:pt x="2718930" y="205600"/>
                  </a:lnTo>
                  <a:lnTo>
                    <a:pt x="2718898" y="246583"/>
                  </a:lnTo>
                  <a:lnTo>
                    <a:pt x="2718435" y="249491"/>
                  </a:lnTo>
                  <a:lnTo>
                    <a:pt x="2716453" y="252920"/>
                  </a:lnTo>
                  <a:lnTo>
                    <a:pt x="2713545" y="253784"/>
                  </a:lnTo>
                  <a:lnTo>
                    <a:pt x="2770834" y="253784"/>
                  </a:lnTo>
                  <a:lnTo>
                    <a:pt x="2770378" y="253047"/>
                  </a:lnTo>
                  <a:lnTo>
                    <a:pt x="2770378" y="205600"/>
                  </a:lnTo>
                  <a:close/>
                </a:path>
                <a:path w="3660140" h="301625">
                  <a:moveTo>
                    <a:pt x="2934804" y="128473"/>
                  </a:moveTo>
                  <a:lnTo>
                    <a:pt x="2883344" y="128473"/>
                  </a:lnTo>
                  <a:lnTo>
                    <a:pt x="2883344" y="243865"/>
                  </a:lnTo>
                  <a:lnTo>
                    <a:pt x="2896527" y="285000"/>
                  </a:lnTo>
                  <a:lnTo>
                    <a:pt x="2934398" y="301066"/>
                  </a:lnTo>
                  <a:lnTo>
                    <a:pt x="2994075" y="301066"/>
                  </a:lnTo>
                  <a:lnTo>
                    <a:pt x="2994075" y="253784"/>
                  </a:lnTo>
                  <a:lnTo>
                    <a:pt x="2940380" y="253784"/>
                  </a:lnTo>
                  <a:lnTo>
                    <a:pt x="2937675" y="253314"/>
                  </a:lnTo>
                  <a:lnTo>
                    <a:pt x="2936481" y="252387"/>
                  </a:lnTo>
                  <a:lnTo>
                    <a:pt x="2935363" y="251396"/>
                  </a:lnTo>
                  <a:lnTo>
                    <a:pt x="2934804" y="249250"/>
                  </a:lnTo>
                  <a:lnTo>
                    <a:pt x="2934804" y="128473"/>
                  </a:lnTo>
                  <a:close/>
                </a:path>
                <a:path w="3660140" h="301625">
                  <a:moveTo>
                    <a:pt x="2994075" y="81191"/>
                  </a:moveTo>
                  <a:lnTo>
                    <a:pt x="2844787" y="81191"/>
                  </a:lnTo>
                  <a:lnTo>
                    <a:pt x="2844787" y="128473"/>
                  </a:lnTo>
                  <a:lnTo>
                    <a:pt x="2994075" y="128473"/>
                  </a:lnTo>
                  <a:lnTo>
                    <a:pt x="2994075" y="81191"/>
                  </a:lnTo>
                  <a:close/>
                </a:path>
                <a:path w="3660140" h="301625">
                  <a:moveTo>
                    <a:pt x="2934804" y="32410"/>
                  </a:moveTo>
                  <a:lnTo>
                    <a:pt x="2883344" y="32410"/>
                  </a:lnTo>
                  <a:lnTo>
                    <a:pt x="2883344" y="81191"/>
                  </a:lnTo>
                  <a:lnTo>
                    <a:pt x="2934804" y="81191"/>
                  </a:lnTo>
                  <a:lnTo>
                    <a:pt x="2934804" y="32410"/>
                  </a:lnTo>
                  <a:close/>
                </a:path>
                <a:path w="3660140" h="301625">
                  <a:moveTo>
                    <a:pt x="3166135" y="0"/>
                  </a:moveTo>
                  <a:lnTo>
                    <a:pt x="3110725" y="0"/>
                  </a:lnTo>
                  <a:lnTo>
                    <a:pt x="3110725" y="53327"/>
                  </a:lnTo>
                  <a:lnTo>
                    <a:pt x="3166135" y="53327"/>
                  </a:lnTo>
                  <a:lnTo>
                    <a:pt x="3166135" y="0"/>
                  </a:lnTo>
                  <a:close/>
                </a:path>
                <a:path w="3660140" h="301625">
                  <a:moveTo>
                    <a:pt x="3164154" y="81191"/>
                  </a:moveTo>
                  <a:lnTo>
                    <a:pt x="3053118" y="81191"/>
                  </a:lnTo>
                  <a:lnTo>
                    <a:pt x="3053118" y="128473"/>
                  </a:lnTo>
                  <a:lnTo>
                    <a:pt x="3112795" y="128473"/>
                  </a:lnTo>
                  <a:lnTo>
                    <a:pt x="3112795" y="301066"/>
                  </a:lnTo>
                  <a:lnTo>
                    <a:pt x="3224225" y="301066"/>
                  </a:lnTo>
                  <a:lnTo>
                    <a:pt x="3224225" y="253784"/>
                  </a:lnTo>
                  <a:lnTo>
                    <a:pt x="3164154" y="253784"/>
                  </a:lnTo>
                  <a:lnTo>
                    <a:pt x="3164154" y="81191"/>
                  </a:lnTo>
                  <a:close/>
                </a:path>
                <a:path w="3660140" h="301625">
                  <a:moveTo>
                    <a:pt x="3364357" y="81191"/>
                  </a:moveTo>
                  <a:lnTo>
                    <a:pt x="3350983" y="81191"/>
                  </a:lnTo>
                  <a:lnTo>
                    <a:pt x="3332893" y="82305"/>
                  </a:lnTo>
                  <a:lnTo>
                    <a:pt x="3292983" y="99034"/>
                  </a:lnTo>
                  <a:lnTo>
                    <a:pt x="3274766" y="136910"/>
                  </a:lnTo>
                  <a:lnTo>
                    <a:pt x="3273552" y="154546"/>
                  </a:lnTo>
                  <a:lnTo>
                    <a:pt x="3273552" y="227711"/>
                  </a:lnTo>
                  <a:lnTo>
                    <a:pt x="3284482" y="273154"/>
                  </a:lnTo>
                  <a:lnTo>
                    <a:pt x="3317197" y="296629"/>
                  </a:lnTo>
                  <a:lnTo>
                    <a:pt x="3350983" y="301066"/>
                  </a:lnTo>
                  <a:lnTo>
                    <a:pt x="3364357" y="301066"/>
                  </a:lnTo>
                  <a:lnTo>
                    <a:pt x="3411530" y="291084"/>
                  </a:lnTo>
                  <a:lnTo>
                    <a:pt x="3437020" y="260494"/>
                  </a:lnTo>
                  <a:lnTo>
                    <a:pt x="3438634" y="253784"/>
                  </a:lnTo>
                  <a:lnTo>
                    <a:pt x="3339045" y="253784"/>
                  </a:lnTo>
                  <a:lnTo>
                    <a:pt x="3333394" y="252260"/>
                  </a:lnTo>
                  <a:lnTo>
                    <a:pt x="3329952" y="249212"/>
                  </a:lnTo>
                  <a:lnTo>
                    <a:pt x="3326587" y="246176"/>
                  </a:lnTo>
                  <a:lnTo>
                    <a:pt x="3324898" y="241719"/>
                  </a:lnTo>
                  <a:lnTo>
                    <a:pt x="3324898" y="140538"/>
                  </a:lnTo>
                  <a:lnTo>
                    <a:pt x="3326587" y="136067"/>
                  </a:lnTo>
                  <a:lnTo>
                    <a:pt x="3329952" y="133032"/>
                  </a:lnTo>
                  <a:lnTo>
                    <a:pt x="3333394" y="129997"/>
                  </a:lnTo>
                  <a:lnTo>
                    <a:pt x="3339045" y="128473"/>
                  </a:lnTo>
                  <a:lnTo>
                    <a:pt x="3438631" y="128473"/>
                  </a:lnTo>
                  <a:lnTo>
                    <a:pt x="3437020" y="121780"/>
                  </a:lnTo>
                  <a:lnTo>
                    <a:pt x="3411530" y="91226"/>
                  </a:lnTo>
                  <a:lnTo>
                    <a:pt x="3382488" y="82305"/>
                  </a:lnTo>
                  <a:lnTo>
                    <a:pt x="3364357" y="81191"/>
                  </a:lnTo>
                  <a:close/>
                </a:path>
                <a:path w="3660140" h="301625">
                  <a:moveTo>
                    <a:pt x="3438631" y="128473"/>
                  </a:moveTo>
                  <a:lnTo>
                    <a:pt x="3376358" y="128473"/>
                  </a:lnTo>
                  <a:lnTo>
                    <a:pt x="3382010" y="129997"/>
                  </a:lnTo>
                  <a:lnTo>
                    <a:pt x="3385375" y="133032"/>
                  </a:lnTo>
                  <a:lnTo>
                    <a:pt x="3388804" y="136067"/>
                  </a:lnTo>
                  <a:lnTo>
                    <a:pt x="3390531" y="140538"/>
                  </a:lnTo>
                  <a:lnTo>
                    <a:pt x="3390531" y="241719"/>
                  </a:lnTo>
                  <a:lnTo>
                    <a:pt x="3388804" y="246176"/>
                  </a:lnTo>
                  <a:lnTo>
                    <a:pt x="3385375" y="249212"/>
                  </a:lnTo>
                  <a:lnTo>
                    <a:pt x="3382010" y="252260"/>
                  </a:lnTo>
                  <a:lnTo>
                    <a:pt x="3376358" y="253784"/>
                  </a:lnTo>
                  <a:lnTo>
                    <a:pt x="3438634" y="253784"/>
                  </a:lnTo>
                  <a:lnTo>
                    <a:pt x="3440663" y="245346"/>
                  </a:lnTo>
                  <a:lnTo>
                    <a:pt x="3441877" y="227711"/>
                  </a:lnTo>
                  <a:lnTo>
                    <a:pt x="3441877" y="154546"/>
                  </a:lnTo>
                  <a:lnTo>
                    <a:pt x="3440663" y="136910"/>
                  </a:lnTo>
                  <a:lnTo>
                    <a:pt x="3438631" y="128473"/>
                  </a:lnTo>
                  <a:close/>
                </a:path>
                <a:path w="3660140" h="301625">
                  <a:moveTo>
                    <a:pt x="3543744" y="81191"/>
                  </a:moveTo>
                  <a:lnTo>
                    <a:pt x="3494379" y="81191"/>
                  </a:lnTo>
                  <a:lnTo>
                    <a:pt x="3494379" y="301066"/>
                  </a:lnTo>
                  <a:lnTo>
                    <a:pt x="3545827" y="301066"/>
                  </a:lnTo>
                  <a:lnTo>
                    <a:pt x="3545827" y="139179"/>
                  </a:lnTo>
                  <a:lnTo>
                    <a:pt x="3547224" y="136067"/>
                  </a:lnTo>
                  <a:lnTo>
                    <a:pt x="3552774" y="129997"/>
                  </a:lnTo>
                  <a:lnTo>
                    <a:pt x="3557359" y="128473"/>
                  </a:lnTo>
                  <a:lnTo>
                    <a:pt x="3656725" y="128473"/>
                  </a:lnTo>
                  <a:lnTo>
                    <a:pt x="3655198" y="121832"/>
                  </a:lnTo>
                  <a:lnTo>
                    <a:pt x="3649403" y="109192"/>
                  </a:lnTo>
                  <a:lnTo>
                    <a:pt x="3641293" y="99034"/>
                  </a:lnTo>
                  <a:lnTo>
                    <a:pt x="3630916" y="91226"/>
                  </a:lnTo>
                  <a:lnTo>
                    <a:pt x="3627267" y="89611"/>
                  </a:lnTo>
                  <a:lnTo>
                    <a:pt x="3540074" y="89611"/>
                  </a:lnTo>
                  <a:lnTo>
                    <a:pt x="3543744" y="81191"/>
                  </a:lnTo>
                  <a:close/>
                </a:path>
                <a:path w="3660140" h="301625">
                  <a:moveTo>
                    <a:pt x="3656725" y="128473"/>
                  </a:moveTo>
                  <a:lnTo>
                    <a:pt x="3596360" y="128473"/>
                  </a:lnTo>
                  <a:lnTo>
                    <a:pt x="3600780" y="130022"/>
                  </a:lnTo>
                  <a:lnTo>
                    <a:pt x="3603828" y="133134"/>
                  </a:lnTo>
                  <a:lnTo>
                    <a:pt x="3606927" y="136245"/>
                  </a:lnTo>
                  <a:lnTo>
                    <a:pt x="3608489" y="140665"/>
                  </a:lnTo>
                  <a:lnTo>
                    <a:pt x="3608489" y="301066"/>
                  </a:lnTo>
                  <a:lnTo>
                    <a:pt x="3659835" y="301066"/>
                  </a:lnTo>
                  <a:lnTo>
                    <a:pt x="3659835" y="154546"/>
                  </a:lnTo>
                  <a:lnTo>
                    <a:pt x="3658675" y="136951"/>
                  </a:lnTo>
                  <a:lnTo>
                    <a:pt x="3656725" y="128473"/>
                  </a:lnTo>
                  <a:close/>
                </a:path>
                <a:path w="3660140" h="301625">
                  <a:moveTo>
                    <a:pt x="3586480" y="81191"/>
                  </a:moveTo>
                  <a:lnTo>
                    <a:pt x="3567836" y="81191"/>
                  </a:lnTo>
                  <a:lnTo>
                    <a:pt x="3557551" y="81717"/>
                  </a:lnTo>
                  <a:lnTo>
                    <a:pt x="3549497" y="83296"/>
                  </a:lnTo>
                  <a:lnTo>
                    <a:pt x="3543672" y="85927"/>
                  </a:lnTo>
                  <a:lnTo>
                    <a:pt x="3540074" y="89611"/>
                  </a:lnTo>
                  <a:lnTo>
                    <a:pt x="3627267" y="89611"/>
                  </a:lnTo>
                  <a:lnTo>
                    <a:pt x="3618320" y="85650"/>
                  </a:lnTo>
                  <a:lnTo>
                    <a:pt x="3603508" y="82305"/>
                  </a:lnTo>
                  <a:lnTo>
                    <a:pt x="3586480" y="811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12994" y="6924275"/>
            <a:ext cx="52876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0850" algn="l"/>
                <a:tab pos="5055235" algn="l"/>
              </a:tabLst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4627" y="3397251"/>
            <a:ext cx="10877549" cy="58660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63092" y="1906485"/>
            <a:ext cx="476567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56230" algn="l"/>
              </a:tabLst>
            </a:pPr>
            <a:r>
              <a:rPr sz="6900" spc="320" dirty="0">
                <a:solidFill>
                  <a:srgbClr val="F8F8F8"/>
                </a:solidFill>
              </a:rPr>
              <a:t>Login</a:t>
            </a:r>
            <a:r>
              <a:rPr sz="6900" dirty="0">
                <a:solidFill>
                  <a:srgbClr val="F8F8F8"/>
                </a:solidFill>
              </a:rPr>
              <a:t>	</a:t>
            </a:r>
            <a:r>
              <a:rPr sz="6900" spc="-330" dirty="0">
                <a:solidFill>
                  <a:srgbClr val="F8F8F8"/>
                </a:solidFill>
              </a:rPr>
              <a:t>Page</a:t>
            </a:r>
            <a:endParaRPr sz="6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0367" y="2657313"/>
            <a:ext cx="12011024" cy="7296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767" rIns="0" bIns="0" rtlCol="0">
            <a:spAutoFit/>
          </a:bodyPr>
          <a:lstStyle/>
          <a:p>
            <a:pPr marL="2911475">
              <a:lnSpc>
                <a:spcPct val="100000"/>
              </a:lnSpc>
              <a:spcBef>
                <a:spcPts val="125"/>
              </a:spcBef>
              <a:tabLst>
                <a:tab pos="5148580" algn="l"/>
                <a:tab pos="6938645" algn="l"/>
                <a:tab pos="10071100" algn="l"/>
              </a:tabLst>
            </a:pPr>
            <a:r>
              <a:rPr sz="6500" spc="-409" dirty="0"/>
              <a:t>Code</a:t>
            </a:r>
            <a:r>
              <a:rPr sz="6500" dirty="0"/>
              <a:t>	</a:t>
            </a:r>
            <a:r>
              <a:rPr sz="6500" spc="955" dirty="0"/>
              <a:t>for</a:t>
            </a:r>
            <a:r>
              <a:rPr sz="6500" dirty="0"/>
              <a:t>	</a:t>
            </a:r>
            <a:r>
              <a:rPr sz="6500" spc="250" dirty="0"/>
              <a:t>Loging</a:t>
            </a:r>
            <a:r>
              <a:rPr sz="6500" dirty="0"/>
              <a:t>	</a:t>
            </a:r>
            <a:r>
              <a:rPr sz="6500" spc="-325" dirty="0"/>
              <a:t>Page</a:t>
            </a:r>
            <a:endParaRPr sz="6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9150" y="3456357"/>
            <a:ext cx="11372837" cy="59721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8498" y="1423454"/>
            <a:ext cx="7586345" cy="1225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32605" algn="l"/>
              </a:tabLst>
            </a:pPr>
            <a:r>
              <a:rPr sz="7850" spc="150" dirty="0">
                <a:solidFill>
                  <a:srgbClr val="F8F8F8"/>
                </a:solidFill>
              </a:rPr>
              <a:t>Website</a:t>
            </a:r>
            <a:r>
              <a:rPr sz="7850" dirty="0">
                <a:solidFill>
                  <a:srgbClr val="F8F8F8"/>
                </a:solidFill>
              </a:rPr>
              <a:t>	</a:t>
            </a:r>
            <a:r>
              <a:rPr sz="7850" spc="150" dirty="0">
                <a:solidFill>
                  <a:srgbClr val="F8F8F8"/>
                </a:solidFill>
              </a:rPr>
              <a:t>Design</a:t>
            </a:r>
            <a:endParaRPr sz="78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626" y="4626438"/>
            <a:ext cx="701802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37075" algn="l"/>
              </a:tabLst>
            </a:pPr>
            <a:r>
              <a:rPr sz="6000" spc="75" dirty="0"/>
              <a:t>Responsive</a:t>
            </a:r>
            <a:r>
              <a:rPr sz="6000" dirty="0"/>
              <a:t>	</a:t>
            </a:r>
            <a:r>
              <a:rPr sz="6000" spc="95" dirty="0"/>
              <a:t>Design</a:t>
            </a:r>
            <a:endParaRPr sz="6000"/>
          </a:p>
        </p:txBody>
      </p:sp>
      <p:grpSp>
        <p:nvGrpSpPr>
          <p:cNvPr id="3" name="object 3"/>
          <p:cNvGrpSpPr/>
          <p:nvPr/>
        </p:nvGrpSpPr>
        <p:grpSpPr>
          <a:xfrm>
            <a:off x="1222632" y="6070409"/>
            <a:ext cx="10020935" cy="1273175"/>
            <a:chOff x="1222632" y="6070409"/>
            <a:chExt cx="10020935" cy="1273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6334" y="6070409"/>
              <a:ext cx="3667963" cy="37006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22629" y="6070409"/>
              <a:ext cx="10020935" cy="1273175"/>
            </a:xfrm>
            <a:custGeom>
              <a:avLst/>
              <a:gdLst/>
              <a:ahLst/>
              <a:cxnLst/>
              <a:rect l="l" t="t" r="r" b="b"/>
              <a:pathLst>
                <a:path w="10020935" h="1273175">
                  <a:moveTo>
                    <a:pt x="143548" y="566966"/>
                  </a:moveTo>
                  <a:lnTo>
                    <a:pt x="82778" y="566966"/>
                  </a:lnTo>
                  <a:lnTo>
                    <a:pt x="64643" y="568083"/>
                  </a:lnTo>
                  <a:lnTo>
                    <a:pt x="24688" y="584809"/>
                  </a:lnTo>
                  <a:lnTo>
                    <a:pt x="6553" y="622693"/>
                  </a:lnTo>
                  <a:lnTo>
                    <a:pt x="5346" y="640321"/>
                  </a:lnTo>
                  <a:lnTo>
                    <a:pt x="5346" y="713486"/>
                  </a:lnTo>
                  <a:lnTo>
                    <a:pt x="16116" y="759193"/>
                  </a:lnTo>
                  <a:lnTo>
                    <a:pt x="48679" y="782459"/>
                  </a:lnTo>
                  <a:lnTo>
                    <a:pt x="82778" y="786841"/>
                  </a:lnTo>
                  <a:lnTo>
                    <a:pt x="143548" y="786841"/>
                  </a:lnTo>
                  <a:lnTo>
                    <a:pt x="143548" y="739559"/>
                  </a:lnTo>
                  <a:lnTo>
                    <a:pt x="70853" y="739559"/>
                  </a:lnTo>
                  <a:lnTo>
                    <a:pt x="65201" y="738035"/>
                  </a:lnTo>
                  <a:lnTo>
                    <a:pt x="58394" y="731951"/>
                  </a:lnTo>
                  <a:lnTo>
                    <a:pt x="56705" y="727494"/>
                  </a:lnTo>
                  <a:lnTo>
                    <a:pt x="56705" y="626313"/>
                  </a:lnTo>
                  <a:lnTo>
                    <a:pt x="58394" y="621842"/>
                  </a:lnTo>
                  <a:lnTo>
                    <a:pt x="61772" y="618807"/>
                  </a:lnTo>
                  <a:lnTo>
                    <a:pt x="65201" y="615772"/>
                  </a:lnTo>
                  <a:lnTo>
                    <a:pt x="70853" y="614248"/>
                  </a:lnTo>
                  <a:lnTo>
                    <a:pt x="143548" y="614248"/>
                  </a:lnTo>
                  <a:lnTo>
                    <a:pt x="143548" y="566966"/>
                  </a:lnTo>
                  <a:close/>
                </a:path>
                <a:path w="10020935" h="1273175">
                  <a:moveTo>
                    <a:pt x="149301" y="1052741"/>
                  </a:moveTo>
                  <a:lnTo>
                    <a:pt x="90017" y="1052741"/>
                  </a:lnTo>
                  <a:lnTo>
                    <a:pt x="90017" y="1003960"/>
                  </a:lnTo>
                  <a:lnTo>
                    <a:pt x="38569" y="1003960"/>
                  </a:lnTo>
                  <a:lnTo>
                    <a:pt x="38569" y="1052741"/>
                  </a:lnTo>
                  <a:lnTo>
                    <a:pt x="0" y="1052741"/>
                  </a:lnTo>
                  <a:lnTo>
                    <a:pt x="0" y="1100023"/>
                  </a:lnTo>
                  <a:lnTo>
                    <a:pt x="38569" y="1100023"/>
                  </a:lnTo>
                  <a:lnTo>
                    <a:pt x="38569" y="1215415"/>
                  </a:lnTo>
                  <a:lnTo>
                    <a:pt x="39382" y="1227353"/>
                  </a:lnTo>
                  <a:lnTo>
                    <a:pt x="59093" y="1263586"/>
                  </a:lnTo>
                  <a:lnTo>
                    <a:pt x="89623" y="1272616"/>
                  </a:lnTo>
                  <a:lnTo>
                    <a:pt x="149301" y="1272616"/>
                  </a:lnTo>
                  <a:lnTo>
                    <a:pt x="149301" y="1225334"/>
                  </a:lnTo>
                  <a:lnTo>
                    <a:pt x="95605" y="1225334"/>
                  </a:lnTo>
                  <a:lnTo>
                    <a:pt x="92887" y="1224864"/>
                  </a:lnTo>
                  <a:lnTo>
                    <a:pt x="91706" y="1223937"/>
                  </a:lnTo>
                  <a:lnTo>
                    <a:pt x="90576" y="1222946"/>
                  </a:lnTo>
                  <a:lnTo>
                    <a:pt x="90017" y="1220800"/>
                  </a:lnTo>
                  <a:lnTo>
                    <a:pt x="90017" y="1100023"/>
                  </a:lnTo>
                  <a:lnTo>
                    <a:pt x="149301" y="1100023"/>
                  </a:lnTo>
                  <a:lnTo>
                    <a:pt x="149301" y="1052741"/>
                  </a:lnTo>
                  <a:close/>
                </a:path>
                <a:path w="10020935" h="1273175">
                  <a:moveTo>
                    <a:pt x="369735" y="1052741"/>
                  </a:moveTo>
                  <a:lnTo>
                    <a:pt x="319468" y="1052741"/>
                  </a:lnTo>
                  <a:lnTo>
                    <a:pt x="309460" y="1053274"/>
                  </a:lnTo>
                  <a:lnTo>
                    <a:pt x="301574" y="1054849"/>
                  </a:lnTo>
                  <a:lnTo>
                    <a:pt x="295783" y="1057478"/>
                  </a:lnTo>
                  <a:lnTo>
                    <a:pt x="292112" y="1061161"/>
                  </a:lnTo>
                  <a:lnTo>
                    <a:pt x="295389" y="1052741"/>
                  </a:lnTo>
                  <a:lnTo>
                    <a:pt x="216471" y="1052741"/>
                  </a:lnTo>
                  <a:lnTo>
                    <a:pt x="216471" y="1100023"/>
                  </a:lnTo>
                  <a:lnTo>
                    <a:pt x="246113" y="1100023"/>
                  </a:lnTo>
                  <a:lnTo>
                    <a:pt x="246113" y="1225334"/>
                  </a:lnTo>
                  <a:lnTo>
                    <a:pt x="216471" y="1225334"/>
                  </a:lnTo>
                  <a:lnTo>
                    <a:pt x="216471" y="1272616"/>
                  </a:lnTo>
                  <a:lnTo>
                    <a:pt x="341680" y="1272616"/>
                  </a:lnTo>
                  <a:lnTo>
                    <a:pt x="341680" y="1225334"/>
                  </a:lnTo>
                  <a:lnTo>
                    <a:pt x="297459" y="1225334"/>
                  </a:lnTo>
                  <a:lnTo>
                    <a:pt x="297459" y="1119060"/>
                  </a:lnTo>
                  <a:lnTo>
                    <a:pt x="309524" y="1102106"/>
                  </a:lnTo>
                  <a:lnTo>
                    <a:pt x="369735" y="1102106"/>
                  </a:lnTo>
                  <a:lnTo>
                    <a:pt x="369735" y="1061161"/>
                  </a:lnTo>
                  <a:lnTo>
                    <a:pt x="369735" y="1052741"/>
                  </a:lnTo>
                  <a:close/>
                </a:path>
                <a:path w="10020935" h="1273175">
                  <a:moveTo>
                    <a:pt x="377863" y="640321"/>
                  </a:moveTo>
                  <a:lnTo>
                    <a:pt x="366928" y="594931"/>
                  </a:lnTo>
                  <a:lnTo>
                    <a:pt x="334187" y="571436"/>
                  </a:lnTo>
                  <a:lnTo>
                    <a:pt x="326504" y="569798"/>
                  </a:lnTo>
                  <a:lnTo>
                    <a:pt x="326504" y="626313"/>
                  </a:lnTo>
                  <a:lnTo>
                    <a:pt x="326504" y="727494"/>
                  </a:lnTo>
                  <a:lnTo>
                    <a:pt x="324789" y="731951"/>
                  </a:lnTo>
                  <a:lnTo>
                    <a:pt x="321348" y="734987"/>
                  </a:lnTo>
                  <a:lnTo>
                    <a:pt x="317982" y="738035"/>
                  </a:lnTo>
                  <a:lnTo>
                    <a:pt x="312331" y="739559"/>
                  </a:lnTo>
                  <a:lnTo>
                    <a:pt x="275031" y="739559"/>
                  </a:lnTo>
                  <a:lnTo>
                    <a:pt x="269379" y="738035"/>
                  </a:lnTo>
                  <a:lnTo>
                    <a:pt x="265938" y="734987"/>
                  </a:lnTo>
                  <a:lnTo>
                    <a:pt x="262572" y="731951"/>
                  </a:lnTo>
                  <a:lnTo>
                    <a:pt x="260883" y="727494"/>
                  </a:lnTo>
                  <a:lnTo>
                    <a:pt x="260883" y="626313"/>
                  </a:lnTo>
                  <a:lnTo>
                    <a:pt x="262572" y="621842"/>
                  </a:lnTo>
                  <a:lnTo>
                    <a:pt x="265938" y="618807"/>
                  </a:lnTo>
                  <a:lnTo>
                    <a:pt x="269379" y="615772"/>
                  </a:lnTo>
                  <a:lnTo>
                    <a:pt x="275031" y="614248"/>
                  </a:lnTo>
                  <a:lnTo>
                    <a:pt x="312331" y="614248"/>
                  </a:lnTo>
                  <a:lnTo>
                    <a:pt x="317982" y="615772"/>
                  </a:lnTo>
                  <a:lnTo>
                    <a:pt x="321348" y="618807"/>
                  </a:lnTo>
                  <a:lnTo>
                    <a:pt x="324789" y="621842"/>
                  </a:lnTo>
                  <a:lnTo>
                    <a:pt x="326504" y="626313"/>
                  </a:lnTo>
                  <a:lnTo>
                    <a:pt x="326504" y="569798"/>
                  </a:lnTo>
                  <a:lnTo>
                    <a:pt x="318465" y="568083"/>
                  </a:lnTo>
                  <a:lnTo>
                    <a:pt x="300342" y="566966"/>
                  </a:lnTo>
                  <a:lnTo>
                    <a:pt x="286956" y="566966"/>
                  </a:lnTo>
                  <a:lnTo>
                    <a:pt x="239864" y="577011"/>
                  </a:lnTo>
                  <a:lnTo>
                    <a:pt x="214388" y="607555"/>
                  </a:lnTo>
                  <a:lnTo>
                    <a:pt x="209537" y="640321"/>
                  </a:lnTo>
                  <a:lnTo>
                    <a:pt x="209537" y="713486"/>
                  </a:lnTo>
                  <a:lnTo>
                    <a:pt x="220459" y="758939"/>
                  </a:lnTo>
                  <a:lnTo>
                    <a:pt x="253174" y="782408"/>
                  </a:lnTo>
                  <a:lnTo>
                    <a:pt x="286956" y="786841"/>
                  </a:lnTo>
                  <a:lnTo>
                    <a:pt x="300342" y="786841"/>
                  </a:lnTo>
                  <a:lnTo>
                    <a:pt x="347510" y="776871"/>
                  </a:lnTo>
                  <a:lnTo>
                    <a:pt x="372999" y="746277"/>
                  </a:lnTo>
                  <a:lnTo>
                    <a:pt x="374611" y="739559"/>
                  </a:lnTo>
                  <a:lnTo>
                    <a:pt x="376643" y="731126"/>
                  </a:lnTo>
                  <a:lnTo>
                    <a:pt x="377863" y="713486"/>
                  </a:lnTo>
                  <a:lnTo>
                    <a:pt x="377863" y="640321"/>
                  </a:lnTo>
                  <a:close/>
                </a:path>
                <a:path w="10020935" h="1273175">
                  <a:moveTo>
                    <a:pt x="603542" y="1227315"/>
                  </a:moveTo>
                  <a:lnTo>
                    <a:pt x="592315" y="1227315"/>
                  </a:lnTo>
                  <a:lnTo>
                    <a:pt x="586130" y="1226947"/>
                  </a:lnTo>
                  <a:lnTo>
                    <a:pt x="583882" y="1225499"/>
                  </a:lnTo>
                  <a:lnTo>
                    <a:pt x="583768" y="1225334"/>
                  </a:lnTo>
                  <a:lnTo>
                    <a:pt x="583323" y="1224597"/>
                  </a:lnTo>
                  <a:lnTo>
                    <a:pt x="583323" y="1177150"/>
                  </a:lnTo>
                  <a:lnTo>
                    <a:pt x="583323" y="1126096"/>
                  </a:lnTo>
                  <a:lnTo>
                    <a:pt x="572389" y="1080706"/>
                  </a:lnTo>
                  <a:lnTo>
                    <a:pt x="539648" y="1057211"/>
                  </a:lnTo>
                  <a:lnTo>
                    <a:pt x="505802" y="1052741"/>
                  </a:lnTo>
                  <a:lnTo>
                    <a:pt x="438480" y="1052741"/>
                  </a:lnTo>
                  <a:lnTo>
                    <a:pt x="438480" y="1100023"/>
                  </a:lnTo>
                  <a:lnTo>
                    <a:pt x="517728" y="1100023"/>
                  </a:lnTo>
                  <a:lnTo>
                    <a:pt x="523354" y="1101547"/>
                  </a:lnTo>
                  <a:lnTo>
                    <a:pt x="526719" y="1104582"/>
                  </a:lnTo>
                  <a:lnTo>
                    <a:pt x="530148" y="1107617"/>
                  </a:lnTo>
                  <a:lnTo>
                    <a:pt x="531876" y="1112088"/>
                  </a:lnTo>
                  <a:lnTo>
                    <a:pt x="531876" y="1129868"/>
                  </a:lnTo>
                  <a:lnTo>
                    <a:pt x="531876" y="1177150"/>
                  </a:lnTo>
                  <a:lnTo>
                    <a:pt x="531837" y="1218133"/>
                  </a:lnTo>
                  <a:lnTo>
                    <a:pt x="531380" y="1221041"/>
                  </a:lnTo>
                  <a:lnTo>
                    <a:pt x="529399" y="1224470"/>
                  </a:lnTo>
                  <a:lnTo>
                    <a:pt x="526478" y="1225334"/>
                  </a:lnTo>
                  <a:lnTo>
                    <a:pt x="480783" y="1225334"/>
                  </a:lnTo>
                  <a:lnTo>
                    <a:pt x="477647" y="1224534"/>
                  </a:lnTo>
                  <a:lnTo>
                    <a:pt x="476059" y="1222946"/>
                  </a:lnTo>
                  <a:lnTo>
                    <a:pt x="474472" y="1221295"/>
                  </a:lnTo>
                  <a:lnTo>
                    <a:pt x="473684" y="1218133"/>
                  </a:lnTo>
                  <a:lnTo>
                    <a:pt x="473684" y="1188415"/>
                  </a:lnTo>
                  <a:lnTo>
                    <a:pt x="475132" y="1184592"/>
                  </a:lnTo>
                  <a:lnTo>
                    <a:pt x="478040" y="1181608"/>
                  </a:lnTo>
                  <a:lnTo>
                    <a:pt x="481012" y="1178636"/>
                  </a:lnTo>
                  <a:lnTo>
                    <a:pt x="484847" y="1177150"/>
                  </a:lnTo>
                  <a:lnTo>
                    <a:pt x="531876" y="1177150"/>
                  </a:lnTo>
                  <a:lnTo>
                    <a:pt x="531876" y="1129868"/>
                  </a:lnTo>
                  <a:lnTo>
                    <a:pt x="489940" y="1129868"/>
                  </a:lnTo>
                  <a:lnTo>
                    <a:pt x="460311" y="1134338"/>
                  </a:lnTo>
                  <a:lnTo>
                    <a:pt x="439153" y="1147711"/>
                  </a:lnTo>
                  <a:lnTo>
                    <a:pt x="426453" y="1170025"/>
                  </a:lnTo>
                  <a:lnTo>
                    <a:pt x="422224" y="1201242"/>
                  </a:lnTo>
                  <a:lnTo>
                    <a:pt x="422224" y="1209370"/>
                  </a:lnTo>
                  <a:lnTo>
                    <a:pt x="431596" y="1249375"/>
                  </a:lnTo>
                  <a:lnTo>
                    <a:pt x="473621" y="1271701"/>
                  </a:lnTo>
                  <a:lnTo>
                    <a:pt x="489546" y="1272616"/>
                  </a:lnTo>
                  <a:lnTo>
                    <a:pt x="525729" y="1272616"/>
                  </a:lnTo>
                  <a:lnTo>
                    <a:pt x="534631" y="1271905"/>
                  </a:lnTo>
                  <a:lnTo>
                    <a:pt x="541756" y="1269746"/>
                  </a:lnTo>
                  <a:lnTo>
                    <a:pt x="547077" y="1266151"/>
                  </a:lnTo>
                  <a:lnTo>
                    <a:pt x="550608" y="1261110"/>
                  </a:lnTo>
                  <a:lnTo>
                    <a:pt x="549884" y="1263230"/>
                  </a:lnTo>
                  <a:lnTo>
                    <a:pt x="552157" y="1265682"/>
                  </a:lnTo>
                  <a:lnTo>
                    <a:pt x="562800" y="1271231"/>
                  </a:lnTo>
                  <a:lnTo>
                    <a:pt x="567918" y="1272616"/>
                  </a:lnTo>
                  <a:lnTo>
                    <a:pt x="603542" y="1272616"/>
                  </a:lnTo>
                  <a:lnTo>
                    <a:pt x="603542" y="1261110"/>
                  </a:lnTo>
                  <a:lnTo>
                    <a:pt x="603542" y="1227315"/>
                  </a:lnTo>
                  <a:close/>
                </a:path>
                <a:path w="10020935" h="1273175">
                  <a:moveTo>
                    <a:pt x="613752" y="632688"/>
                  </a:moveTo>
                  <a:lnTo>
                    <a:pt x="612863" y="616229"/>
                  </a:lnTo>
                  <a:lnTo>
                    <a:pt x="611860" y="610984"/>
                  </a:lnTo>
                  <a:lnTo>
                    <a:pt x="610209" y="602310"/>
                  </a:lnTo>
                  <a:lnTo>
                    <a:pt x="581825" y="570763"/>
                  </a:lnTo>
                  <a:lnTo>
                    <a:pt x="556958" y="566966"/>
                  </a:lnTo>
                  <a:lnTo>
                    <a:pt x="554570" y="566966"/>
                  </a:lnTo>
                  <a:lnTo>
                    <a:pt x="542683" y="567651"/>
                  </a:lnTo>
                  <a:lnTo>
                    <a:pt x="532904" y="569696"/>
                  </a:lnTo>
                  <a:lnTo>
                    <a:pt x="525233" y="573112"/>
                  </a:lnTo>
                  <a:lnTo>
                    <a:pt x="519671" y="577875"/>
                  </a:lnTo>
                  <a:lnTo>
                    <a:pt x="516813" y="575386"/>
                  </a:lnTo>
                  <a:lnTo>
                    <a:pt x="514197" y="573112"/>
                  </a:lnTo>
                  <a:lnTo>
                    <a:pt x="505599" y="569696"/>
                  </a:lnTo>
                  <a:lnTo>
                    <a:pt x="493877" y="567651"/>
                  </a:lnTo>
                  <a:lnTo>
                    <a:pt x="479031" y="566966"/>
                  </a:lnTo>
                  <a:lnTo>
                    <a:pt x="464731" y="566966"/>
                  </a:lnTo>
                  <a:lnTo>
                    <a:pt x="458571" y="569455"/>
                  </a:lnTo>
                  <a:lnTo>
                    <a:pt x="459803" y="566966"/>
                  </a:lnTo>
                  <a:lnTo>
                    <a:pt x="412521" y="566966"/>
                  </a:lnTo>
                  <a:lnTo>
                    <a:pt x="412521" y="786841"/>
                  </a:lnTo>
                  <a:lnTo>
                    <a:pt x="461886" y="786841"/>
                  </a:lnTo>
                  <a:lnTo>
                    <a:pt x="461949" y="624268"/>
                  </a:lnTo>
                  <a:lnTo>
                    <a:pt x="462076" y="621715"/>
                  </a:lnTo>
                  <a:lnTo>
                    <a:pt x="463143" y="618185"/>
                  </a:lnTo>
                  <a:lnTo>
                    <a:pt x="467042" y="612432"/>
                  </a:lnTo>
                  <a:lnTo>
                    <a:pt x="470611" y="610984"/>
                  </a:lnTo>
                  <a:lnTo>
                    <a:pt x="482206" y="610984"/>
                  </a:lnTo>
                  <a:lnTo>
                    <a:pt x="484886" y="612101"/>
                  </a:lnTo>
                  <a:lnTo>
                    <a:pt x="486270" y="614349"/>
                  </a:lnTo>
                  <a:lnTo>
                    <a:pt x="487718" y="616534"/>
                  </a:lnTo>
                  <a:lnTo>
                    <a:pt x="488353" y="621715"/>
                  </a:lnTo>
                  <a:lnTo>
                    <a:pt x="488454" y="786841"/>
                  </a:lnTo>
                  <a:lnTo>
                    <a:pt x="537819" y="786841"/>
                  </a:lnTo>
                  <a:lnTo>
                    <a:pt x="537819" y="629615"/>
                  </a:lnTo>
                  <a:lnTo>
                    <a:pt x="538022" y="624268"/>
                  </a:lnTo>
                  <a:lnTo>
                    <a:pt x="539115" y="619836"/>
                  </a:lnTo>
                  <a:lnTo>
                    <a:pt x="541147" y="616229"/>
                  </a:lnTo>
                  <a:lnTo>
                    <a:pt x="543077" y="612762"/>
                  </a:lnTo>
                  <a:lnTo>
                    <a:pt x="546481" y="610984"/>
                  </a:lnTo>
                  <a:lnTo>
                    <a:pt x="558469" y="610984"/>
                  </a:lnTo>
                  <a:lnTo>
                    <a:pt x="561416" y="612101"/>
                  </a:lnTo>
                  <a:lnTo>
                    <a:pt x="563791" y="616597"/>
                  </a:lnTo>
                  <a:lnTo>
                    <a:pt x="564299" y="621715"/>
                  </a:lnTo>
                  <a:lnTo>
                    <a:pt x="564388" y="786841"/>
                  </a:lnTo>
                  <a:lnTo>
                    <a:pt x="613752" y="786841"/>
                  </a:lnTo>
                  <a:lnTo>
                    <a:pt x="613752" y="632688"/>
                  </a:lnTo>
                  <a:close/>
                </a:path>
                <a:path w="10020935" h="1273175">
                  <a:moveTo>
                    <a:pt x="809802" y="971550"/>
                  </a:moveTo>
                  <a:lnTo>
                    <a:pt x="739711" y="971550"/>
                  </a:lnTo>
                  <a:lnTo>
                    <a:pt x="729056" y="972464"/>
                  </a:lnTo>
                  <a:lnTo>
                    <a:pt x="697026" y="993825"/>
                  </a:lnTo>
                  <a:lnTo>
                    <a:pt x="689063" y="1024585"/>
                  </a:lnTo>
                  <a:lnTo>
                    <a:pt x="689063" y="1052741"/>
                  </a:lnTo>
                  <a:lnTo>
                    <a:pt x="654558" y="1052741"/>
                  </a:lnTo>
                  <a:lnTo>
                    <a:pt x="654558" y="1100023"/>
                  </a:lnTo>
                  <a:lnTo>
                    <a:pt x="689063" y="1100023"/>
                  </a:lnTo>
                  <a:lnTo>
                    <a:pt x="689063" y="1225334"/>
                  </a:lnTo>
                  <a:lnTo>
                    <a:pt x="654558" y="1225334"/>
                  </a:lnTo>
                  <a:lnTo>
                    <a:pt x="654558" y="1272616"/>
                  </a:lnTo>
                  <a:lnTo>
                    <a:pt x="789482" y="1272616"/>
                  </a:lnTo>
                  <a:lnTo>
                    <a:pt x="789482" y="1225334"/>
                  </a:lnTo>
                  <a:lnTo>
                    <a:pt x="740410" y="1225334"/>
                  </a:lnTo>
                  <a:lnTo>
                    <a:pt x="740410" y="1100023"/>
                  </a:lnTo>
                  <a:lnTo>
                    <a:pt x="805738" y="1100023"/>
                  </a:lnTo>
                  <a:lnTo>
                    <a:pt x="805738" y="1052741"/>
                  </a:lnTo>
                  <a:lnTo>
                    <a:pt x="740410" y="1052741"/>
                  </a:lnTo>
                  <a:lnTo>
                    <a:pt x="740410" y="1021613"/>
                  </a:lnTo>
                  <a:lnTo>
                    <a:pt x="740841" y="1020749"/>
                  </a:lnTo>
                  <a:lnTo>
                    <a:pt x="741692" y="1020025"/>
                  </a:lnTo>
                  <a:lnTo>
                    <a:pt x="742556" y="1019225"/>
                  </a:lnTo>
                  <a:lnTo>
                    <a:pt x="744042" y="1018832"/>
                  </a:lnTo>
                  <a:lnTo>
                    <a:pt x="809802" y="1018832"/>
                  </a:lnTo>
                  <a:lnTo>
                    <a:pt x="809802" y="971550"/>
                  </a:lnTo>
                  <a:close/>
                </a:path>
                <a:path w="10020935" h="1273175">
                  <a:moveTo>
                    <a:pt x="815060" y="640321"/>
                  </a:moveTo>
                  <a:lnTo>
                    <a:pt x="813854" y="622541"/>
                  </a:lnTo>
                  <a:lnTo>
                    <a:pt x="811885" y="614248"/>
                  </a:lnTo>
                  <a:lnTo>
                    <a:pt x="810247" y="607314"/>
                  </a:lnTo>
                  <a:lnTo>
                    <a:pt x="784999" y="576897"/>
                  </a:lnTo>
                  <a:lnTo>
                    <a:pt x="763701" y="569709"/>
                  </a:lnTo>
                  <a:lnTo>
                    <a:pt x="763701" y="626313"/>
                  </a:lnTo>
                  <a:lnTo>
                    <a:pt x="763701" y="727494"/>
                  </a:lnTo>
                  <a:lnTo>
                    <a:pt x="761987" y="731951"/>
                  </a:lnTo>
                  <a:lnTo>
                    <a:pt x="758545" y="734987"/>
                  </a:lnTo>
                  <a:lnTo>
                    <a:pt x="755180" y="738035"/>
                  </a:lnTo>
                  <a:lnTo>
                    <a:pt x="749566" y="739559"/>
                  </a:lnTo>
                  <a:lnTo>
                    <a:pt x="701052" y="739559"/>
                  </a:lnTo>
                  <a:lnTo>
                    <a:pt x="701052" y="624954"/>
                  </a:lnTo>
                  <a:lnTo>
                    <a:pt x="702437" y="621842"/>
                  </a:lnTo>
                  <a:lnTo>
                    <a:pt x="707986" y="615772"/>
                  </a:lnTo>
                  <a:lnTo>
                    <a:pt x="712584" y="614248"/>
                  </a:lnTo>
                  <a:lnTo>
                    <a:pt x="749566" y="614248"/>
                  </a:lnTo>
                  <a:lnTo>
                    <a:pt x="755180" y="615772"/>
                  </a:lnTo>
                  <a:lnTo>
                    <a:pt x="758545" y="618807"/>
                  </a:lnTo>
                  <a:lnTo>
                    <a:pt x="761987" y="621842"/>
                  </a:lnTo>
                  <a:lnTo>
                    <a:pt x="763701" y="626313"/>
                  </a:lnTo>
                  <a:lnTo>
                    <a:pt x="763701" y="569709"/>
                  </a:lnTo>
                  <a:lnTo>
                    <a:pt x="755916" y="568071"/>
                  </a:lnTo>
                  <a:lnTo>
                    <a:pt x="737628" y="566966"/>
                  </a:lnTo>
                  <a:lnTo>
                    <a:pt x="723061" y="566966"/>
                  </a:lnTo>
                  <a:lnTo>
                    <a:pt x="712774" y="567499"/>
                  </a:lnTo>
                  <a:lnTo>
                    <a:pt x="704723" y="569074"/>
                  </a:lnTo>
                  <a:lnTo>
                    <a:pt x="698893" y="571703"/>
                  </a:lnTo>
                  <a:lnTo>
                    <a:pt x="695299" y="575386"/>
                  </a:lnTo>
                  <a:lnTo>
                    <a:pt x="698969" y="566966"/>
                  </a:lnTo>
                  <a:lnTo>
                    <a:pt x="649605" y="566966"/>
                  </a:lnTo>
                  <a:lnTo>
                    <a:pt x="649605" y="855840"/>
                  </a:lnTo>
                  <a:lnTo>
                    <a:pt x="701052" y="855840"/>
                  </a:lnTo>
                  <a:lnTo>
                    <a:pt x="701052" y="786841"/>
                  </a:lnTo>
                  <a:lnTo>
                    <a:pt x="737628" y="786841"/>
                  </a:lnTo>
                  <a:lnTo>
                    <a:pt x="784745" y="776871"/>
                  </a:lnTo>
                  <a:lnTo>
                    <a:pt x="810196" y="746277"/>
                  </a:lnTo>
                  <a:lnTo>
                    <a:pt x="811809" y="739559"/>
                  </a:lnTo>
                  <a:lnTo>
                    <a:pt x="813841" y="731126"/>
                  </a:lnTo>
                  <a:lnTo>
                    <a:pt x="815060" y="713486"/>
                  </a:lnTo>
                  <a:lnTo>
                    <a:pt x="815060" y="640321"/>
                  </a:lnTo>
                  <a:close/>
                </a:path>
                <a:path w="10020935" h="1273175">
                  <a:moveTo>
                    <a:pt x="1029042" y="971550"/>
                  </a:moveTo>
                  <a:lnTo>
                    <a:pt x="958951" y="971550"/>
                  </a:lnTo>
                  <a:lnTo>
                    <a:pt x="948296" y="972464"/>
                  </a:lnTo>
                  <a:lnTo>
                    <a:pt x="916266" y="993825"/>
                  </a:lnTo>
                  <a:lnTo>
                    <a:pt x="908291" y="1024585"/>
                  </a:lnTo>
                  <a:lnTo>
                    <a:pt x="908291" y="1052741"/>
                  </a:lnTo>
                  <a:lnTo>
                    <a:pt x="873798" y="1052741"/>
                  </a:lnTo>
                  <a:lnTo>
                    <a:pt x="873798" y="1100023"/>
                  </a:lnTo>
                  <a:lnTo>
                    <a:pt x="908291" y="1100023"/>
                  </a:lnTo>
                  <a:lnTo>
                    <a:pt x="908291" y="1225334"/>
                  </a:lnTo>
                  <a:lnTo>
                    <a:pt x="873798" y="1225334"/>
                  </a:lnTo>
                  <a:lnTo>
                    <a:pt x="873798" y="1272616"/>
                  </a:lnTo>
                  <a:lnTo>
                    <a:pt x="1008722" y="1272616"/>
                  </a:lnTo>
                  <a:lnTo>
                    <a:pt x="1008722" y="1225334"/>
                  </a:lnTo>
                  <a:lnTo>
                    <a:pt x="959650" y="1225334"/>
                  </a:lnTo>
                  <a:lnTo>
                    <a:pt x="959650" y="1100023"/>
                  </a:lnTo>
                  <a:lnTo>
                    <a:pt x="1024978" y="1100023"/>
                  </a:lnTo>
                  <a:lnTo>
                    <a:pt x="1024978" y="1052741"/>
                  </a:lnTo>
                  <a:lnTo>
                    <a:pt x="959650" y="1052741"/>
                  </a:lnTo>
                  <a:lnTo>
                    <a:pt x="959650" y="1021613"/>
                  </a:lnTo>
                  <a:lnTo>
                    <a:pt x="960081" y="1020749"/>
                  </a:lnTo>
                  <a:lnTo>
                    <a:pt x="960932" y="1020025"/>
                  </a:lnTo>
                  <a:lnTo>
                    <a:pt x="961796" y="1019225"/>
                  </a:lnTo>
                  <a:lnTo>
                    <a:pt x="963282" y="1018832"/>
                  </a:lnTo>
                  <a:lnTo>
                    <a:pt x="1029042" y="1018832"/>
                  </a:lnTo>
                  <a:lnTo>
                    <a:pt x="1029042" y="971550"/>
                  </a:lnTo>
                  <a:close/>
                </a:path>
                <a:path w="10020935" h="1273175">
                  <a:moveTo>
                    <a:pt x="1042035" y="741540"/>
                  </a:moveTo>
                  <a:lnTo>
                    <a:pt x="1030795" y="741540"/>
                  </a:lnTo>
                  <a:lnTo>
                    <a:pt x="1024610" y="741172"/>
                  </a:lnTo>
                  <a:lnTo>
                    <a:pt x="1022362" y="739724"/>
                  </a:lnTo>
                  <a:lnTo>
                    <a:pt x="1022248" y="739559"/>
                  </a:lnTo>
                  <a:lnTo>
                    <a:pt x="1021803" y="738822"/>
                  </a:lnTo>
                  <a:lnTo>
                    <a:pt x="1021803" y="691375"/>
                  </a:lnTo>
                  <a:lnTo>
                    <a:pt x="1021803" y="640321"/>
                  </a:lnTo>
                  <a:lnTo>
                    <a:pt x="1010869" y="594931"/>
                  </a:lnTo>
                  <a:lnTo>
                    <a:pt x="978128" y="571436"/>
                  </a:lnTo>
                  <a:lnTo>
                    <a:pt x="944283" y="566966"/>
                  </a:lnTo>
                  <a:lnTo>
                    <a:pt x="876973" y="566966"/>
                  </a:lnTo>
                  <a:lnTo>
                    <a:pt x="876973" y="614248"/>
                  </a:lnTo>
                  <a:lnTo>
                    <a:pt x="956208" y="614248"/>
                  </a:lnTo>
                  <a:lnTo>
                    <a:pt x="961834" y="615772"/>
                  </a:lnTo>
                  <a:lnTo>
                    <a:pt x="965200" y="618807"/>
                  </a:lnTo>
                  <a:lnTo>
                    <a:pt x="968641" y="621842"/>
                  </a:lnTo>
                  <a:lnTo>
                    <a:pt x="970356" y="626313"/>
                  </a:lnTo>
                  <a:lnTo>
                    <a:pt x="970356" y="644093"/>
                  </a:lnTo>
                  <a:lnTo>
                    <a:pt x="970356" y="691375"/>
                  </a:lnTo>
                  <a:lnTo>
                    <a:pt x="970318" y="732358"/>
                  </a:lnTo>
                  <a:lnTo>
                    <a:pt x="969860" y="735266"/>
                  </a:lnTo>
                  <a:lnTo>
                    <a:pt x="967879" y="738695"/>
                  </a:lnTo>
                  <a:lnTo>
                    <a:pt x="964971" y="739559"/>
                  </a:lnTo>
                  <a:lnTo>
                    <a:pt x="919264" y="739559"/>
                  </a:lnTo>
                  <a:lnTo>
                    <a:pt x="916127" y="738759"/>
                  </a:lnTo>
                  <a:lnTo>
                    <a:pt x="914539" y="737171"/>
                  </a:lnTo>
                  <a:lnTo>
                    <a:pt x="912952" y="735520"/>
                  </a:lnTo>
                  <a:lnTo>
                    <a:pt x="912164" y="732358"/>
                  </a:lnTo>
                  <a:lnTo>
                    <a:pt x="912164" y="702640"/>
                  </a:lnTo>
                  <a:lnTo>
                    <a:pt x="913612" y="698817"/>
                  </a:lnTo>
                  <a:lnTo>
                    <a:pt x="916533" y="695833"/>
                  </a:lnTo>
                  <a:lnTo>
                    <a:pt x="919492" y="692861"/>
                  </a:lnTo>
                  <a:lnTo>
                    <a:pt x="923328" y="691375"/>
                  </a:lnTo>
                  <a:lnTo>
                    <a:pt x="970356" y="691375"/>
                  </a:lnTo>
                  <a:lnTo>
                    <a:pt x="970356" y="644093"/>
                  </a:lnTo>
                  <a:lnTo>
                    <a:pt x="928420" y="644093"/>
                  </a:lnTo>
                  <a:lnTo>
                    <a:pt x="898791" y="648563"/>
                  </a:lnTo>
                  <a:lnTo>
                    <a:pt x="877633" y="661936"/>
                  </a:lnTo>
                  <a:lnTo>
                    <a:pt x="864946" y="684250"/>
                  </a:lnTo>
                  <a:lnTo>
                    <a:pt x="860717" y="715467"/>
                  </a:lnTo>
                  <a:lnTo>
                    <a:pt x="860717" y="723595"/>
                  </a:lnTo>
                  <a:lnTo>
                    <a:pt x="870077" y="763600"/>
                  </a:lnTo>
                  <a:lnTo>
                    <a:pt x="912101" y="785926"/>
                  </a:lnTo>
                  <a:lnTo>
                    <a:pt x="928027" y="786841"/>
                  </a:lnTo>
                  <a:lnTo>
                    <a:pt x="964209" y="786841"/>
                  </a:lnTo>
                  <a:lnTo>
                    <a:pt x="973112" y="786130"/>
                  </a:lnTo>
                  <a:lnTo>
                    <a:pt x="980236" y="783971"/>
                  </a:lnTo>
                  <a:lnTo>
                    <a:pt x="985558" y="780376"/>
                  </a:lnTo>
                  <a:lnTo>
                    <a:pt x="989088" y="775335"/>
                  </a:lnTo>
                  <a:lnTo>
                    <a:pt x="988364" y="777455"/>
                  </a:lnTo>
                  <a:lnTo>
                    <a:pt x="990638" y="779907"/>
                  </a:lnTo>
                  <a:lnTo>
                    <a:pt x="1001280" y="785456"/>
                  </a:lnTo>
                  <a:lnTo>
                    <a:pt x="1006398" y="786841"/>
                  </a:lnTo>
                  <a:lnTo>
                    <a:pt x="1042035" y="786841"/>
                  </a:lnTo>
                  <a:lnTo>
                    <a:pt x="1042035" y="775335"/>
                  </a:lnTo>
                  <a:lnTo>
                    <a:pt x="1042035" y="741540"/>
                  </a:lnTo>
                  <a:close/>
                </a:path>
                <a:path w="10020935" h="1273175">
                  <a:moveTo>
                    <a:pt x="1198359" y="971550"/>
                  </a:moveTo>
                  <a:lnTo>
                    <a:pt x="1142949" y="971550"/>
                  </a:lnTo>
                  <a:lnTo>
                    <a:pt x="1142949" y="1024877"/>
                  </a:lnTo>
                  <a:lnTo>
                    <a:pt x="1198359" y="1024877"/>
                  </a:lnTo>
                  <a:lnTo>
                    <a:pt x="1198359" y="971550"/>
                  </a:lnTo>
                  <a:close/>
                </a:path>
                <a:path w="10020935" h="1273175">
                  <a:moveTo>
                    <a:pt x="1245501" y="566966"/>
                  </a:moveTo>
                  <a:lnTo>
                    <a:pt x="1186218" y="566966"/>
                  </a:lnTo>
                  <a:lnTo>
                    <a:pt x="1186218" y="518185"/>
                  </a:lnTo>
                  <a:lnTo>
                    <a:pt x="1134770" y="518185"/>
                  </a:lnTo>
                  <a:lnTo>
                    <a:pt x="1134770" y="566966"/>
                  </a:lnTo>
                  <a:lnTo>
                    <a:pt x="1096213" y="566966"/>
                  </a:lnTo>
                  <a:lnTo>
                    <a:pt x="1096213" y="614248"/>
                  </a:lnTo>
                  <a:lnTo>
                    <a:pt x="1134770" y="614248"/>
                  </a:lnTo>
                  <a:lnTo>
                    <a:pt x="1134770" y="729640"/>
                  </a:lnTo>
                  <a:lnTo>
                    <a:pt x="1135583" y="741578"/>
                  </a:lnTo>
                  <a:lnTo>
                    <a:pt x="1155306" y="777811"/>
                  </a:lnTo>
                  <a:lnTo>
                    <a:pt x="1185824" y="786841"/>
                  </a:lnTo>
                  <a:lnTo>
                    <a:pt x="1245501" y="786841"/>
                  </a:lnTo>
                  <a:lnTo>
                    <a:pt x="1245501" y="739559"/>
                  </a:lnTo>
                  <a:lnTo>
                    <a:pt x="1191806" y="739559"/>
                  </a:lnTo>
                  <a:lnTo>
                    <a:pt x="1189101" y="739089"/>
                  </a:lnTo>
                  <a:lnTo>
                    <a:pt x="1187907" y="738162"/>
                  </a:lnTo>
                  <a:lnTo>
                    <a:pt x="1186789" y="737171"/>
                  </a:lnTo>
                  <a:lnTo>
                    <a:pt x="1186218" y="735025"/>
                  </a:lnTo>
                  <a:lnTo>
                    <a:pt x="1186218" y="614248"/>
                  </a:lnTo>
                  <a:lnTo>
                    <a:pt x="1245501" y="614248"/>
                  </a:lnTo>
                  <a:lnTo>
                    <a:pt x="1245501" y="566966"/>
                  </a:lnTo>
                  <a:close/>
                </a:path>
                <a:path w="10020935" h="1273175">
                  <a:moveTo>
                    <a:pt x="1256461" y="1225334"/>
                  </a:moveTo>
                  <a:lnTo>
                    <a:pt x="1196378" y="1225334"/>
                  </a:lnTo>
                  <a:lnTo>
                    <a:pt x="1196378" y="1052741"/>
                  </a:lnTo>
                  <a:lnTo>
                    <a:pt x="1085342" y="1052741"/>
                  </a:lnTo>
                  <a:lnTo>
                    <a:pt x="1085342" y="1100023"/>
                  </a:lnTo>
                  <a:lnTo>
                    <a:pt x="1145032" y="1100023"/>
                  </a:lnTo>
                  <a:lnTo>
                    <a:pt x="1145032" y="1272616"/>
                  </a:lnTo>
                  <a:lnTo>
                    <a:pt x="1256461" y="1272616"/>
                  </a:lnTo>
                  <a:lnTo>
                    <a:pt x="1256461" y="1225334"/>
                  </a:lnTo>
                  <a:close/>
                </a:path>
                <a:path w="10020935" h="1273175">
                  <a:moveTo>
                    <a:pt x="1417561" y="485775"/>
                  </a:moveTo>
                  <a:lnTo>
                    <a:pt x="1362138" y="485775"/>
                  </a:lnTo>
                  <a:lnTo>
                    <a:pt x="1362138" y="539102"/>
                  </a:lnTo>
                  <a:lnTo>
                    <a:pt x="1417561" y="539102"/>
                  </a:lnTo>
                  <a:lnTo>
                    <a:pt x="1417561" y="485775"/>
                  </a:lnTo>
                  <a:close/>
                </a:path>
                <a:path w="10020935" h="1273175">
                  <a:moveTo>
                    <a:pt x="1459001" y="1052741"/>
                  </a:moveTo>
                  <a:lnTo>
                    <a:pt x="1398231" y="1052741"/>
                  </a:lnTo>
                  <a:lnTo>
                    <a:pt x="1380096" y="1053858"/>
                  </a:lnTo>
                  <a:lnTo>
                    <a:pt x="1340142" y="1070584"/>
                  </a:lnTo>
                  <a:lnTo>
                    <a:pt x="1322019" y="1108468"/>
                  </a:lnTo>
                  <a:lnTo>
                    <a:pt x="1320812" y="1126096"/>
                  </a:lnTo>
                  <a:lnTo>
                    <a:pt x="1320812" y="1199261"/>
                  </a:lnTo>
                  <a:lnTo>
                    <a:pt x="1331569" y="1244968"/>
                  </a:lnTo>
                  <a:lnTo>
                    <a:pt x="1364119" y="1268234"/>
                  </a:lnTo>
                  <a:lnTo>
                    <a:pt x="1398231" y="1272616"/>
                  </a:lnTo>
                  <a:lnTo>
                    <a:pt x="1459001" y="1272616"/>
                  </a:lnTo>
                  <a:lnTo>
                    <a:pt x="1459001" y="1225334"/>
                  </a:lnTo>
                  <a:lnTo>
                    <a:pt x="1386306" y="1225334"/>
                  </a:lnTo>
                  <a:lnTo>
                    <a:pt x="1380655" y="1223810"/>
                  </a:lnTo>
                  <a:lnTo>
                    <a:pt x="1377213" y="1220762"/>
                  </a:lnTo>
                  <a:lnTo>
                    <a:pt x="1373835" y="1217726"/>
                  </a:lnTo>
                  <a:lnTo>
                    <a:pt x="1372158" y="1213269"/>
                  </a:lnTo>
                  <a:lnTo>
                    <a:pt x="1372158" y="1112088"/>
                  </a:lnTo>
                  <a:lnTo>
                    <a:pt x="1373835" y="1107617"/>
                  </a:lnTo>
                  <a:lnTo>
                    <a:pt x="1377213" y="1104582"/>
                  </a:lnTo>
                  <a:lnTo>
                    <a:pt x="1380655" y="1101547"/>
                  </a:lnTo>
                  <a:lnTo>
                    <a:pt x="1386306" y="1100023"/>
                  </a:lnTo>
                  <a:lnTo>
                    <a:pt x="1459001" y="1100023"/>
                  </a:lnTo>
                  <a:lnTo>
                    <a:pt x="1459001" y="1052741"/>
                  </a:lnTo>
                  <a:close/>
                </a:path>
                <a:path w="10020935" h="1273175">
                  <a:moveTo>
                    <a:pt x="1475651" y="739559"/>
                  </a:moveTo>
                  <a:lnTo>
                    <a:pt x="1415580" y="739559"/>
                  </a:lnTo>
                  <a:lnTo>
                    <a:pt x="1415580" y="566966"/>
                  </a:lnTo>
                  <a:lnTo>
                    <a:pt x="1304544" y="566966"/>
                  </a:lnTo>
                  <a:lnTo>
                    <a:pt x="1304544" y="614248"/>
                  </a:lnTo>
                  <a:lnTo>
                    <a:pt x="1364221" y="614248"/>
                  </a:lnTo>
                  <a:lnTo>
                    <a:pt x="1364221" y="786841"/>
                  </a:lnTo>
                  <a:lnTo>
                    <a:pt x="1475651" y="786841"/>
                  </a:lnTo>
                  <a:lnTo>
                    <a:pt x="1475651" y="739559"/>
                  </a:lnTo>
                  <a:close/>
                </a:path>
                <a:path w="10020935" h="1273175">
                  <a:moveTo>
                    <a:pt x="1692021" y="640321"/>
                  </a:moveTo>
                  <a:lnTo>
                    <a:pt x="1690814" y="622541"/>
                  </a:lnTo>
                  <a:lnTo>
                    <a:pt x="1688846" y="614248"/>
                  </a:lnTo>
                  <a:lnTo>
                    <a:pt x="1687207" y="607314"/>
                  </a:lnTo>
                  <a:lnTo>
                    <a:pt x="1661972" y="576897"/>
                  </a:lnTo>
                  <a:lnTo>
                    <a:pt x="1640674" y="569709"/>
                  </a:lnTo>
                  <a:lnTo>
                    <a:pt x="1640674" y="626313"/>
                  </a:lnTo>
                  <a:lnTo>
                    <a:pt x="1640674" y="727494"/>
                  </a:lnTo>
                  <a:lnTo>
                    <a:pt x="1638947" y="731951"/>
                  </a:lnTo>
                  <a:lnTo>
                    <a:pt x="1635518" y="734987"/>
                  </a:lnTo>
                  <a:lnTo>
                    <a:pt x="1632140" y="738035"/>
                  </a:lnTo>
                  <a:lnTo>
                    <a:pt x="1626527" y="739559"/>
                  </a:lnTo>
                  <a:lnTo>
                    <a:pt x="1578013" y="739559"/>
                  </a:lnTo>
                  <a:lnTo>
                    <a:pt x="1578013" y="624954"/>
                  </a:lnTo>
                  <a:lnTo>
                    <a:pt x="1579397" y="621842"/>
                  </a:lnTo>
                  <a:lnTo>
                    <a:pt x="1584960" y="615772"/>
                  </a:lnTo>
                  <a:lnTo>
                    <a:pt x="1589544" y="614248"/>
                  </a:lnTo>
                  <a:lnTo>
                    <a:pt x="1626527" y="614248"/>
                  </a:lnTo>
                  <a:lnTo>
                    <a:pt x="1632140" y="615772"/>
                  </a:lnTo>
                  <a:lnTo>
                    <a:pt x="1635518" y="618807"/>
                  </a:lnTo>
                  <a:lnTo>
                    <a:pt x="1638947" y="621842"/>
                  </a:lnTo>
                  <a:lnTo>
                    <a:pt x="1640674" y="626313"/>
                  </a:lnTo>
                  <a:lnTo>
                    <a:pt x="1640674" y="569709"/>
                  </a:lnTo>
                  <a:lnTo>
                    <a:pt x="1637068" y="568947"/>
                  </a:lnTo>
                  <a:lnTo>
                    <a:pt x="1632877" y="568071"/>
                  </a:lnTo>
                  <a:lnTo>
                    <a:pt x="1614601" y="566966"/>
                  </a:lnTo>
                  <a:lnTo>
                    <a:pt x="1586077" y="566966"/>
                  </a:lnTo>
                  <a:lnTo>
                    <a:pt x="1578521" y="567626"/>
                  </a:lnTo>
                  <a:lnTo>
                    <a:pt x="1577327" y="568947"/>
                  </a:lnTo>
                  <a:lnTo>
                    <a:pt x="1578013" y="485775"/>
                  </a:lnTo>
                  <a:lnTo>
                    <a:pt x="1526565" y="485775"/>
                  </a:lnTo>
                  <a:lnTo>
                    <a:pt x="1526565" y="786841"/>
                  </a:lnTo>
                  <a:lnTo>
                    <a:pt x="1614601" y="786841"/>
                  </a:lnTo>
                  <a:lnTo>
                    <a:pt x="1632712" y="785736"/>
                  </a:lnTo>
                  <a:lnTo>
                    <a:pt x="1672590" y="769099"/>
                  </a:lnTo>
                  <a:lnTo>
                    <a:pt x="1688769" y="739559"/>
                  </a:lnTo>
                  <a:lnTo>
                    <a:pt x="1690801" y="731126"/>
                  </a:lnTo>
                  <a:lnTo>
                    <a:pt x="1692021" y="713486"/>
                  </a:lnTo>
                  <a:lnTo>
                    <a:pt x="1692021" y="640321"/>
                  </a:lnTo>
                  <a:close/>
                </a:path>
                <a:path w="10020935" h="1273175">
                  <a:moveTo>
                    <a:pt x="1856041" y="485775"/>
                  </a:moveTo>
                  <a:lnTo>
                    <a:pt x="1800631" y="485775"/>
                  </a:lnTo>
                  <a:lnTo>
                    <a:pt x="1800631" y="539102"/>
                  </a:lnTo>
                  <a:lnTo>
                    <a:pt x="1856041" y="539102"/>
                  </a:lnTo>
                  <a:lnTo>
                    <a:pt x="1856041" y="485775"/>
                  </a:lnTo>
                  <a:close/>
                </a:path>
                <a:path w="10020935" h="1273175">
                  <a:moveTo>
                    <a:pt x="1914131" y="739559"/>
                  </a:moveTo>
                  <a:lnTo>
                    <a:pt x="1854060" y="739559"/>
                  </a:lnTo>
                  <a:lnTo>
                    <a:pt x="1854060" y="566966"/>
                  </a:lnTo>
                  <a:lnTo>
                    <a:pt x="1743036" y="566966"/>
                  </a:lnTo>
                  <a:lnTo>
                    <a:pt x="1743036" y="614248"/>
                  </a:lnTo>
                  <a:lnTo>
                    <a:pt x="1802714" y="614248"/>
                  </a:lnTo>
                  <a:lnTo>
                    <a:pt x="1802714" y="786841"/>
                  </a:lnTo>
                  <a:lnTo>
                    <a:pt x="1914131" y="786841"/>
                  </a:lnTo>
                  <a:lnTo>
                    <a:pt x="1914131" y="739559"/>
                  </a:lnTo>
                  <a:close/>
                </a:path>
                <a:path w="10020935" h="1273175">
                  <a:moveTo>
                    <a:pt x="2137448" y="739559"/>
                  </a:moveTo>
                  <a:lnTo>
                    <a:pt x="2072017" y="739559"/>
                  </a:lnTo>
                  <a:lnTo>
                    <a:pt x="2070303" y="739394"/>
                  </a:lnTo>
                  <a:lnTo>
                    <a:pt x="2069833" y="739063"/>
                  </a:lnTo>
                  <a:lnTo>
                    <a:pt x="2069439" y="738657"/>
                  </a:lnTo>
                  <a:lnTo>
                    <a:pt x="2069261" y="737768"/>
                  </a:lnTo>
                  <a:lnTo>
                    <a:pt x="2069236" y="485775"/>
                  </a:lnTo>
                  <a:lnTo>
                    <a:pt x="1958213" y="485775"/>
                  </a:lnTo>
                  <a:lnTo>
                    <a:pt x="1958213" y="533057"/>
                  </a:lnTo>
                  <a:lnTo>
                    <a:pt x="2017890" y="533057"/>
                  </a:lnTo>
                  <a:lnTo>
                    <a:pt x="2018004" y="739559"/>
                  </a:lnTo>
                  <a:lnTo>
                    <a:pt x="2037473" y="780046"/>
                  </a:lnTo>
                  <a:lnTo>
                    <a:pt x="2060816" y="786841"/>
                  </a:lnTo>
                  <a:lnTo>
                    <a:pt x="2137448" y="786841"/>
                  </a:lnTo>
                  <a:lnTo>
                    <a:pt x="2137448" y="739559"/>
                  </a:lnTo>
                  <a:close/>
                </a:path>
                <a:path w="10020935" h="1273175">
                  <a:moveTo>
                    <a:pt x="2294521" y="485775"/>
                  </a:moveTo>
                  <a:lnTo>
                    <a:pt x="2239111" y="485775"/>
                  </a:lnTo>
                  <a:lnTo>
                    <a:pt x="2239111" y="539102"/>
                  </a:lnTo>
                  <a:lnTo>
                    <a:pt x="2294521" y="539102"/>
                  </a:lnTo>
                  <a:lnTo>
                    <a:pt x="2294521" y="485775"/>
                  </a:lnTo>
                  <a:close/>
                </a:path>
                <a:path w="10020935" h="1273175">
                  <a:moveTo>
                    <a:pt x="2352624" y="739559"/>
                  </a:moveTo>
                  <a:lnTo>
                    <a:pt x="2292540" y="739559"/>
                  </a:lnTo>
                  <a:lnTo>
                    <a:pt x="2292540" y="566966"/>
                  </a:lnTo>
                  <a:lnTo>
                    <a:pt x="2181517" y="566966"/>
                  </a:lnTo>
                  <a:lnTo>
                    <a:pt x="2181517" y="614248"/>
                  </a:lnTo>
                  <a:lnTo>
                    <a:pt x="2241194" y="614248"/>
                  </a:lnTo>
                  <a:lnTo>
                    <a:pt x="2241194" y="786841"/>
                  </a:lnTo>
                  <a:lnTo>
                    <a:pt x="2352624" y="786841"/>
                  </a:lnTo>
                  <a:lnTo>
                    <a:pt x="2352624" y="739559"/>
                  </a:lnTo>
                  <a:close/>
                </a:path>
                <a:path w="10020935" h="1273175">
                  <a:moveTo>
                    <a:pt x="2560955" y="566966"/>
                  </a:moveTo>
                  <a:lnTo>
                    <a:pt x="2501671" y="566966"/>
                  </a:lnTo>
                  <a:lnTo>
                    <a:pt x="2501671" y="518185"/>
                  </a:lnTo>
                  <a:lnTo>
                    <a:pt x="2450223" y="518185"/>
                  </a:lnTo>
                  <a:lnTo>
                    <a:pt x="2450223" y="566966"/>
                  </a:lnTo>
                  <a:lnTo>
                    <a:pt x="2411653" y="566966"/>
                  </a:lnTo>
                  <a:lnTo>
                    <a:pt x="2411653" y="614248"/>
                  </a:lnTo>
                  <a:lnTo>
                    <a:pt x="2450223" y="614248"/>
                  </a:lnTo>
                  <a:lnTo>
                    <a:pt x="2450223" y="729640"/>
                  </a:lnTo>
                  <a:lnTo>
                    <a:pt x="2451036" y="741578"/>
                  </a:lnTo>
                  <a:lnTo>
                    <a:pt x="2470747" y="777811"/>
                  </a:lnTo>
                  <a:lnTo>
                    <a:pt x="2501277" y="786841"/>
                  </a:lnTo>
                  <a:lnTo>
                    <a:pt x="2560955" y="786841"/>
                  </a:lnTo>
                  <a:lnTo>
                    <a:pt x="2560955" y="739559"/>
                  </a:lnTo>
                  <a:lnTo>
                    <a:pt x="2507259" y="739559"/>
                  </a:lnTo>
                  <a:lnTo>
                    <a:pt x="2504554" y="739089"/>
                  </a:lnTo>
                  <a:lnTo>
                    <a:pt x="2503360" y="738162"/>
                  </a:lnTo>
                  <a:lnTo>
                    <a:pt x="2502230" y="737171"/>
                  </a:lnTo>
                  <a:lnTo>
                    <a:pt x="2501671" y="735025"/>
                  </a:lnTo>
                  <a:lnTo>
                    <a:pt x="2501671" y="614248"/>
                  </a:lnTo>
                  <a:lnTo>
                    <a:pt x="2560955" y="614248"/>
                  </a:lnTo>
                  <a:lnTo>
                    <a:pt x="2560955" y="566966"/>
                  </a:lnTo>
                  <a:close/>
                </a:path>
                <a:path w="10020935" h="1273175">
                  <a:moveTo>
                    <a:pt x="2800324" y="566966"/>
                  </a:moveTo>
                  <a:lnTo>
                    <a:pt x="2747289" y="566966"/>
                  </a:lnTo>
                  <a:lnTo>
                    <a:pt x="2709024" y="714171"/>
                  </a:lnTo>
                  <a:lnTo>
                    <a:pt x="2665107" y="566966"/>
                  </a:lnTo>
                  <a:lnTo>
                    <a:pt x="2609786" y="566966"/>
                  </a:lnTo>
                  <a:lnTo>
                    <a:pt x="2682456" y="786841"/>
                  </a:lnTo>
                  <a:lnTo>
                    <a:pt x="2688501" y="784758"/>
                  </a:lnTo>
                  <a:lnTo>
                    <a:pt x="2682748" y="798537"/>
                  </a:lnTo>
                  <a:lnTo>
                    <a:pt x="2681617" y="802640"/>
                  </a:lnTo>
                  <a:lnTo>
                    <a:pt x="2680208" y="805319"/>
                  </a:lnTo>
                  <a:lnTo>
                    <a:pt x="2678493" y="806564"/>
                  </a:lnTo>
                  <a:lnTo>
                    <a:pt x="2676842" y="807885"/>
                  </a:lnTo>
                  <a:lnTo>
                    <a:pt x="2673667" y="808558"/>
                  </a:lnTo>
                  <a:lnTo>
                    <a:pt x="2643492" y="808558"/>
                  </a:lnTo>
                  <a:lnTo>
                    <a:pt x="2643492" y="855840"/>
                  </a:lnTo>
                  <a:lnTo>
                    <a:pt x="2671445" y="855840"/>
                  </a:lnTo>
                  <a:lnTo>
                    <a:pt x="2679268" y="855611"/>
                  </a:lnTo>
                  <a:lnTo>
                    <a:pt x="2714955" y="842137"/>
                  </a:lnTo>
                  <a:lnTo>
                    <a:pt x="2734399" y="802500"/>
                  </a:lnTo>
                  <a:lnTo>
                    <a:pt x="2759113" y="714171"/>
                  </a:lnTo>
                  <a:lnTo>
                    <a:pt x="2800324" y="566966"/>
                  </a:lnTo>
                  <a:close/>
                </a:path>
                <a:path w="10020935" h="1273175">
                  <a:moveTo>
                    <a:pt x="8725891" y="632688"/>
                  </a:moveTo>
                  <a:lnTo>
                    <a:pt x="8725002" y="616229"/>
                  </a:lnTo>
                  <a:lnTo>
                    <a:pt x="8723998" y="610984"/>
                  </a:lnTo>
                  <a:lnTo>
                    <a:pt x="8722347" y="602310"/>
                  </a:lnTo>
                  <a:lnTo>
                    <a:pt x="8693963" y="570763"/>
                  </a:lnTo>
                  <a:lnTo>
                    <a:pt x="8669096" y="566966"/>
                  </a:lnTo>
                  <a:lnTo>
                    <a:pt x="8666709" y="566966"/>
                  </a:lnTo>
                  <a:lnTo>
                    <a:pt x="8654821" y="567651"/>
                  </a:lnTo>
                  <a:lnTo>
                    <a:pt x="8645042" y="569696"/>
                  </a:lnTo>
                  <a:lnTo>
                    <a:pt x="8637372" y="573112"/>
                  </a:lnTo>
                  <a:lnTo>
                    <a:pt x="8631822" y="577875"/>
                  </a:lnTo>
                  <a:lnTo>
                    <a:pt x="8628964" y="575386"/>
                  </a:lnTo>
                  <a:lnTo>
                    <a:pt x="8626335" y="573112"/>
                  </a:lnTo>
                  <a:lnTo>
                    <a:pt x="8617737" y="569696"/>
                  </a:lnTo>
                  <a:lnTo>
                    <a:pt x="8606015" y="567651"/>
                  </a:lnTo>
                  <a:lnTo>
                    <a:pt x="8591169" y="566966"/>
                  </a:lnTo>
                  <a:lnTo>
                    <a:pt x="8576869" y="566966"/>
                  </a:lnTo>
                  <a:lnTo>
                    <a:pt x="8570709" y="569455"/>
                  </a:lnTo>
                  <a:lnTo>
                    <a:pt x="8571941" y="566966"/>
                  </a:lnTo>
                  <a:lnTo>
                    <a:pt x="8524659" y="566966"/>
                  </a:lnTo>
                  <a:lnTo>
                    <a:pt x="8524659" y="786841"/>
                  </a:lnTo>
                  <a:lnTo>
                    <a:pt x="8574024" y="786841"/>
                  </a:lnTo>
                  <a:lnTo>
                    <a:pt x="8574087" y="624268"/>
                  </a:lnTo>
                  <a:lnTo>
                    <a:pt x="8574214" y="621715"/>
                  </a:lnTo>
                  <a:lnTo>
                    <a:pt x="8575281" y="618185"/>
                  </a:lnTo>
                  <a:lnTo>
                    <a:pt x="8579180" y="612432"/>
                  </a:lnTo>
                  <a:lnTo>
                    <a:pt x="8582749" y="610984"/>
                  </a:lnTo>
                  <a:lnTo>
                    <a:pt x="8594344" y="610984"/>
                  </a:lnTo>
                  <a:lnTo>
                    <a:pt x="8597024" y="612101"/>
                  </a:lnTo>
                  <a:lnTo>
                    <a:pt x="8598408" y="614349"/>
                  </a:lnTo>
                  <a:lnTo>
                    <a:pt x="8599868" y="616534"/>
                  </a:lnTo>
                  <a:lnTo>
                    <a:pt x="8600491" y="621715"/>
                  </a:lnTo>
                  <a:lnTo>
                    <a:pt x="8600592" y="786841"/>
                  </a:lnTo>
                  <a:lnTo>
                    <a:pt x="8649957" y="786841"/>
                  </a:lnTo>
                  <a:lnTo>
                    <a:pt x="8649957" y="629615"/>
                  </a:lnTo>
                  <a:lnTo>
                    <a:pt x="8650160" y="624268"/>
                  </a:lnTo>
                  <a:lnTo>
                    <a:pt x="8651253" y="619836"/>
                  </a:lnTo>
                  <a:lnTo>
                    <a:pt x="8653285" y="616229"/>
                  </a:lnTo>
                  <a:lnTo>
                    <a:pt x="8655215" y="612762"/>
                  </a:lnTo>
                  <a:lnTo>
                    <a:pt x="8658619" y="610984"/>
                  </a:lnTo>
                  <a:lnTo>
                    <a:pt x="8670607" y="610984"/>
                  </a:lnTo>
                  <a:lnTo>
                    <a:pt x="8673554" y="612101"/>
                  </a:lnTo>
                  <a:lnTo>
                    <a:pt x="8675929" y="616597"/>
                  </a:lnTo>
                  <a:lnTo>
                    <a:pt x="8676437" y="621715"/>
                  </a:lnTo>
                  <a:lnTo>
                    <a:pt x="8676526" y="786841"/>
                  </a:lnTo>
                  <a:lnTo>
                    <a:pt x="8725891" y="786841"/>
                  </a:lnTo>
                  <a:lnTo>
                    <a:pt x="8725891" y="632688"/>
                  </a:lnTo>
                  <a:close/>
                </a:path>
                <a:path w="10020935" h="1273175">
                  <a:moveTo>
                    <a:pt x="8928481" y="640321"/>
                  </a:moveTo>
                  <a:lnTo>
                    <a:pt x="8917546" y="594931"/>
                  </a:lnTo>
                  <a:lnTo>
                    <a:pt x="8884806" y="571436"/>
                  </a:lnTo>
                  <a:lnTo>
                    <a:pt x="8877135" y="569810"/>
                  </a:lnTo>
                  <a:lnTo>
                    <a:pt x="8877135" y="626313"/>
                  </a:lnTo>
                  <a:lnTo>
                    <a:pt x="8877135" y="727494"/>
                  </a:lnTo>
                  <a:lnTo>
                    <a:pt x="8875408" y="731951"/>
                  </a:lnTo>
                  <a:lnTo>
                    <a:pt x="8871979" y="734987"/>
                  </a:lnTo>
                  <a:lnTo>
                    <a:pt x="8868613" y="738035"/>
                  </a:lnTo>
                  <a:lnTo>
                    <a:pt x="8862962" y="739559"/>
                  </a:lnTo>
                  <a:lnTo>
                    <a:pt x="8825649" y="739559"/>
                  </a:lnTo>
                  <a:lnTo>
                    <a:pt x="8819998" y="738035"/>
                  </a:lnTo>
                  <a:lnTo>
                    <a:pt x="8813190" y="731951"/>
                  </a:lnTo>
                  <a:lnTo>
                    <a:pt x="8811501" y="727494"/>
                  </a:lnTo>
                  <a:lnTo>
                    <a:pt x="8811501" y="626313"/>
                  </a:lnTo>
                  <a:lnTo>
                    <a:pt x="8813190" y="621842"/>
                  </a:lnTo>
                  <a:lnTo>
                    <a:pt x="8816569" y="618807"/>
                  </a:lnTo>
                  <a:lnTo>
                    <a:pt x="8819998" y="615772"/>
                  </a:lnTo>
                  <a:lnTo>
                    <a:pt x="8825649" y="614248"/>
                  </a:lnTo>
                  <a:lnTo>
                    <a:pt x="8862962" y="614248"/>
                  </a:lnTo>
                  <a:lnTo>
                    <a:pt x="8868613" y="615772"/>
                  </a:lnTo>
                  <a:lnTo>
                    <a:pt x="8871979" y="618807"/>
                  </a:lnTo>
                  <a:lnTo>
                    <a:pt x="8875408" y="621842"/>
                  </a:lnTo>
                  <a:lnTo>
                    <a:pt x="8877135" y="626313"/>
                  </a:lnTo>
                  <a:lnTo>
                    <a:pt x="8877135" y="569810"/>
                  </a:lnTo>
                  <a:lnTo>
                    <a:pt x="8869083" y="568083"/>
                  </a:lnTo>
                  <a:lnTo>
                    <a:pt x="8850960" y="566966"/>
                  </a:lnTo>
                  <a:lnTo>
                    <a:pt x="8837574" y="566966"/>
                  </a:lnTo>
                  <a:lnTo>
                    <a:pt x="8790495" y="577011"/>
                  </a:lnTo>
                  <a:lnTo>
                    <a:pt x="8765007" y="607555"/>
                  </a:lnTo>
                  <a:lnTo>
                    <a:pt x="8760155" y="640321"/>
                  </a:lnTo>
                  <a:lnTo>
                    <a:pt x="8760155" y="713486"/>
                  </a:lnTo>
                  <a:lnTo>
                    <a:pt x="8771077" y="758939"/>
                  </a:lnTo>
                  <a:lnTo>
                    <a:pt x="8803792" y="782408"/>
                  </a:lnTo>
                  <a:lnTo>
                    <a:pt x="8837574" y="786841"/>
                  </a:lnTo>
                  <a:lnTo>
                    <a:pt x="8850960" y="786841"/>
                  </a:lnTo>
                  <a:lnTo>
                    <a:pt x="8898128" y="776871"/>
                  </a:lnTo>
                  <a:lnTo>
                    <a:pt x="8923617" y="746277"/>
                  </a:lnTo>
                  <a:lnTo>
                    <a:pt x="8925230" y="739559"/>
                  </a:lnTo>
                  <a:lnTo>
                    <a:pt x="8927262" y="731126"/>
                  </a:lnTo>
                  <a:lnTo>
                    <a:pt x="8928481" y="713486"/>
                  </a:lnTo>
                  <a:lnTo>
                    <a:pt x="8928481" y="640321"/>
                  </a:lnTo>
                  <a:close/>
                </a:path>
                <a:path w="10020935" h="1273175">
                  <a:moveTo>
                    <a:pt x="8945270" y="146913"/>
                  </a:moveTo>
                  <a:lnTo>
                    <a:pt x="8937282" y="105168"/>
                  </a:lnTo>
                  <a:lnTo>
                    <a:pt x="8901798" y="82143"/>
                  </a:lnTo>
                  <a:lnTo>
                    <a:pt x="8888463" y="81191"/>
                  </a:lnTo>
                  <a:lnTo>
                    <a:pt x="8886088" y="81191"/>
                  </a:lnTo>
                  <a:lnTo>
                    <a:pt x="8874201" y="81876"/>
                  </a:lnTo>
                  <a:lnTo>
                    <a:pt x="8864422" y="83921"/>
                  </a:lnTo>
                  <a:lnTo>
                    <a:pt x="8856751" y="87337"/>
                  </a:lnTo>
                  <a:lnTo>
                    <a:pt x="8851189" y="92100"/>
                  </a:lnTo>
                  <a:lnTo>
                    <a:pt x="8848331" y="89611"/>
                  </a:lnTo>
                  <a:lnTo>
                    <a:pt x="8845702" y="87337"/>
                  </a:lnTo>
                  <a:lnTo>
                    <a:pt x="8837104" y="83921"/>
                  </a:lnTo>
                  <a:lnTo>
                    <a:pt x="8825382" y="81876"/>
                  </a:lnTo>
                  <a:lnTo>
                    <a:pt x="8810549" y="81191"/>
                  </a:lnTo>
                  <a:lnTo>
                    <a:pt x="8796236" y="81191"/>
                  </a:lnTo>
                  <a:lnTo>
                    <a:pt x="8790089" y="83667"/>
                  </a:lnTo>
                  <a:lnTo>
                    <a:pt x="8791321" y="81191"/>
                  </a:lnTo>
                  <a:lnTo>
                    <a:pt x="8744026" y="81191"/>
                  </a:lnTo>
                  <a:lnTo>
                    <a:pt x="8744026" y="301066"/>
                  </a:lnTo>
                  <a:lnTo>
                    <a:pt x="8793391" y="301066"/>
                  </a:lnTo>
                  <a:lnTo>
                    <a:pt x="8793467" y="138493"/>
                  </a:lnTo>
                  <a:lnTo>
                    <a:pt x="8793594" y="135940"/>
                  </a:lnTo>
                  <a:lnTo>
                    <a:pt x="8794648" y="132410"/>
                  </a:lnTo>
                  <a:lnTo>
                    <a:pt x="8798547" y="126657"/>
                  </a:lnTo>
                  <a:lnTo>
                    <a:pt x="8802116" y="125209"/>
                  </a:lnTo>
                  <a:lnTo>
                    <a:pt x="8813724" y="125209"/>
                  </a:lnTo>
                  <a:lnTo>
                    <a:pt x="8816391" y="126326"/>
                  </a:lnTo>
                  <a:lnTo>
                    <a:pt x="8817788" y="128574"/>
                  </a:lnTo>
                  <a:lnTo>
                    <a:pt x="8819236" y="130759"/>
                  </a:lnTo>
                  <a:lnTo>
                    <a:pt x="8819858" y="135940"/>
                  </a:lnTo>
                  <a:lnTo>
                    <a:pt x="8819959" y="301066"/>
                  </a:lnTo>
                  <a:lnTo>
                    <a:pt x="8869337" y="301066"/>
                  </a:lnTo>
                  <a:lnTo>
                    <a:pt x="8869337" y="143840"/>
                  </a:lnTo>
                  <a:lnTo>
                    <a:pt x="8869528" y="138493"/>
                  </a:lnTo>
                  <a:lnTo>
                    <a:pt x="8870620" y="134061"/>
                  </a:lnTo>
                  <a:lnTo>
                    <a:pt x="8872652" y="130454"/>
                  </a:lnTo>
                  <a:lnTo>
                    <a:pt x="8874582" y="126987"/>
                  </a:lnTo>
                  <a:lnTo>
                    <a:pt x="8877986" y="125209"/>
                  </a:lnTo>
                  <a:lnTo>
                    <a:pt x="8889987" y="125209"/>
                  </a:lnTo>
                  <a:lnTo>
                    <a:pt x="8892921" y="126326"/>
                  </a:lnTo>
                  <a:lnTo>
                    <a:pt x="8895309" y="130822"/>
                  </a:lnTo>
                  <a:lnTo>
                    <a:pt x="8895804" y="135940"/>
                  </a:lnTo>
                  <a:lnTo>
                    <a:pt x="8895893" y="301066"/>
                  </a:lnTo>
                  <a:lnTo>
                    <a:pt x="8945270" y="301066"/>
                  </a:lnTo>
                  <a:lnTo>
                    <a:pt x="8945270" y="146913"/>
                  </a:lnTo>
                  <a:close/>
                </a:path>
                <a:path w="10020935" h="1273175">
                  <a:moveTo>
                    <a:pt x="9146438" y="640321"/>
                  </a:moveTo>
                  <a:lnTo>
                    <a:pt x="9145232" y="622541"/>
                  </a:lnTo>
                  <a:lnTo>
                    <a:pt x="9143263" y="614248"/>
                  </a:lnTo>
                  <a:lnTo>
                    <a:pt x="9141625" y="607314"/>
                  </a:lnTo>
                  <a:lnTo>
                    <a:pt x="9116377" y="576897"/>
                  </a:lnTo>
                  <a:lnTo>
                    <a:pt x="9095080" y="569709"/>
                  </a:lnTo>
                  <a:lnTo>
                    <a:pt x="9095080" y="626313"/>
                  </a:lnTo>
                  <a:lnTo>
                    <a:pt x="9095080" y="727494"/>
                  </a:lnTo>
                  <a:lnTo>
                    <a:pt x="9093365" y="731951"/>
                  </a:lnTo>
                  <a:lnTo>
                    <a:pt x="9089936" y="734987"/>
                  </a:lnTo>
                  <a:lnTo>
                    <a:pt x="9086558" y="738035"/>
                  </a:lnTo>
                  <a:lnTo>
                    <a:pt x="9080944" y="739559"/>
                  </a:lnTo>
                  <a:lnTo>
                    <a:pt x="9032430" y="739559"/>
                  </a:lnTo>
                  <a:lnTo>
                    <a:pt x="9032430" y="624954"/>
                  </a:lnTo>
                  <a:lnTo>
                    <a:pt x="9033827" y="621842"/>
                  </a:lnTo>
                  <a:lnTo>
                    <a:pt x="9039377" y="615772"/>
                  </a:lnTo>
                  <a:lnTo>
                    <a:pt x="9043962" y="614248"/>
                  </a:lnTo>
                  <a:lnTo>
                    <a:pt x="9080944" y="614248"/>
                  </a:lnTo>
                  <a:lnTo>
                    <a:pt x="9086558" y="615772"/>
                  </a:lnTo>
                  <a:lnTo>
                    <a:pt x="9089936" y="618807"/>
                  </a:lnTo>
                  <a:lnTo>
                    <a:pt x="9093365" y="621842"/>
                  </a:lnTo>
                  <a:lnTo>
                    <a:pt x="9095080" y="626313"/>
                  </a:lnTo>
                  <a:lnTo>
                    <a:pt x="9095080" y="569709"/>
                  </a:lnTo>
                  <a:lnTo>
                    <a:pt x="9091485" y="568947"/>
                  </a:lnTo>
                  <a:lnTo>
                    <a:pt x="9087294" y="568071"/>
                  </a:lnTo>
                  <a:lnTo>
                    <a:pt x="9069006" y="566966"/>
                  </a:lnTo>
                  <a:lnTo>
                    <a:pt x="9040495" y="566966"/>
                  </a:lnTo>
                  <a:lnTo>
                    <a:pt x="9032926" y="567626"/>
                  </a:lnTo>
                  <a:lnTo>
                    <a:pt x="9031732" y="568947"/>
                  </a:lnTo>
                  <a:lnTo>
                    <a:pt x="9032430" y="485775"/>
                  </a:lnTo>
                  <a:lnTo>
                    <a:pt x="8980983" y="485775"/>
                  </a:lnTo>
                  <a:lnTo>
                    <a:pt x="8980983" y="786841"/>
                  </a:lnTo>
                  <a:lnTo>
                    <a:pt x="9069006" y="786841"/>
                  </a:lnTo>
                  <a:lnTo>
                    <a:pt x="9087129" y="785736"/>
                  </a:lnTo>
                  <a:lnTo>
                    <a:pt x="9127007" y="769099"/>
                  </a:lnTo>
                  <a:lnTo>
                    <a:pt x="9143187" y="739559"/>
                  </a:lnTo>
                  <a:lnTo>
                    <a:pt x="9145219" y="731126"/>
                  </a:lnTo>
                  <a:lnTo>
                    <a:pt x="9146438" y="713486"/>
                  </a:lnTo>
                  <a:lnTo>
                    <a:pt x="9146438" y="640321"/>
                  </a:lnTo>
                  <a:close/>
                </a:path>
                <a:path w="10020935" h="1273175">
                  <a:moveTo>
                    <a:pt x="9147848" y="154546"/>
                  </a:moveTo>
                  <a:lnTo>
                    <a:pt x="9146629" y="136918"/>
                  </a:lnTo>
                  <a:lnTo>
                    <a:pt x="9144597" y="128473"/>
                  </a:lnTo>
                  <a:lnTo>
                    <a:pt x="9142997" y="121780"/>
                  </a:lnTo>
                  <a:lnTo>
                    <a:pt x="9117508" y="91236"/>
                  </a:lnTo>
                  <a:lnTo>
                    <a:pt x="9096502" y="84023"/>
                  </a:lnTo>
                  <a:lnTo>
                    <a:pt x="9096502" y="140538"/>
                  </a:lnTo>
                  <a:lnTo>
                    <a:pt x="9096502" y="241719"/>
                  </a:lnTo>
                  <a:lnTo>
                    <a:pt x="9094787" y="246176"/>
                  </a:lnTo>
                  <a:lnTo>
                    <a:pt x="9091346" y="249212"/>
                  </a:lnTo>
                  <a:lnTo>
                    <a:pt x="9087980" y="252260"/>
                  </a:lnTo>
                  <a:lnTo>
                    <a:pt x="9082329" y="253784"/>
                  </a:lnTo>
                  <a:lnTo>
                    <a:pt x="9045029" y="253784"/>
                  </a:lnTo>
                  <a:lnTo>
                    <a:pt x="9039365" y="252260"/>
                  </a:lnTo>
                  <a:lnTo>
                    <a:pt x="9032557" y="246176"/>
                  </a:lnTo>
                  <a:lnTo>
                    <a:pt x="9030881" y="241719"/>
                  </a:lnTo>
                  <a:lnTo>
                    <a:pt x="9030881" y="140538"/>
                  </a:lnTo>
                  <a:lnTo>
                    <a:pt x="9032557" y="136067"/>
                  </a:lnTo>
                  <a:lnTo>
                    <a:pt x="9035936" y="133032"/>
                  </a:lnTo>
                  <a:lnTo>
                    <a:pt x="9039365" y="129997"/>
                  </a:lnTo>
                  <a:lnTo>
                    <a:pt x="9045029" y="128473"/>
                  </a:lnTo>
                  <a:lnTo>
                    <a:pt x="9082329" y="128473"/>
                  </a:lnTo>
                  <a:lnTo>
                    <a:pt x="9087980" y="129997"/>
                  </a:lnTo>
                  <a:lnTo>
                    <a:pt x="9091346" y="133032"/>
                  </a:lnTo>
                  <a:lnTo>
                    <a:pt x="9094787" y="136067"/>
                  </a:lnTo>
                  <a:lnTo>
                    <a:pt x="9096502" y="140538"/>
                  </a:lnTo>
                  <a:lnTo>
                    <a:pt x="9096502" y="84023"/>
                  </a:lnTo>
                  <a:lnTo>
                    <a:pt x="9088463" y="82308"/>
                  </a:lnTo>
                  <a:lnTo>
                    <a:pt x="9070340" y="81191"/>
                  </a:lnTo>
                  <a:lnTo>
                    <a:pt x="9056954" y="81191"/>
                  </a:lnTo>
                  <a:lnTo>
                    <a:pt x="9009863" y="91236"/>
                  </a:lnTo>
                  <a:lnTo>
                    <a:pt x="8984386" y="121780"/>
                  </a:lnTo>
                  <a:lnTo>
                    <a:pt x="8979535" y="154546"/>
                  </a:lnTo>
                  <a:lnTo>
                    <a:pt x="8979535" y="227711"/>
                  </a:lnTo>
                  <a:lnTo>
                    <a:pt x="8990444" y="273164"/>
                  </a:lnTo>
                  <a:lnTo>
                    <a:pt x="9023159" y="296633"/>
                  </a:lnTo>
                  <a:lnTo>
                    <a:pt x="9056954" y="301066"/>
                  </a:lnTo>
                  <a:lnTo>
                    <a:pt x="9070340" y="301066"/>
                  </a:lnTo>
                  <a:lnTo>
                    <a:pt x="9117508" y="291096"/>
                  </a:lnTo>
                  <a:lnTo>
                    <a:pt x="9142997" y="260502"/>
                  </a:lnTo>
                  <a:lnTo>
                    <a:pt x="9144597" y="253784"/>
                  </a:lnTo>
                  <a:lnTo>
                    <a:pt x="9146629" y="245351"/>
                  </a:lnTo>
                  <a:lnTo>
                    <a:pt x="9147848" y="227711"/>
                  </a:lnTo>
                  <a:lnTo>
                    <a:pt x="9147848" y="154546"/>
                  </a:lnTo>
                  <a:close/>
                </a:path>
                <a:path w="10020935" h="1273175">
                  <a:moveTo>
                    <a:pt x="9310459" y="485775"/>
                  </a:moveTo>
                  <a:lnTo>
                    <a:pt x="9255049" y="485775"/>
                  </a:lnTo>
                  <a:lnTo>
                    <a:pt x="9255049" y="539102"/>
                  </a:lnTo>
                  <a:lnTo>
                    <a:pt x="9310459" y="539102"/>
                  </a:lnTo>
                  <a:lnTo>
                    <a:pt x="9310459" y="485775"/>
                  </a:lnTo>
                  <a:close/>
                </a:path>
                <a:path w="10020935" h="1273175">
                  <a:moveTo>
                    <a:pt x="9365805" y="154546"/>
                  </a:moveTo>
                  <a:lnTo>
                    <a:pt x="9364599" y="136766"/>
                  </a:lnTo>
                  <a:lnTo>
                    <a:pt x="9362630" y="128473"/>
                  </a:lnTo>
                  <a:lnTo>
                    <a:pt x="9360992" y="121539"/>
                  </a:lnTo>
                  <a:lnTo>
                    <a:pt x="9335757" y="91122"/>
                  </a:lnTo>
                  <a:lnTo>
                    <a:pt x="9314459" y="83934"/>
                  </a:lnTo>
                  <a:lnTo>
                    <a:pt x="9314459" y="140538"/>
                  </a:lnTo>
                  <a:lnTo>
                    <a:pt x="9314459" y="241719"/>
                  </a:lnTo>
                  <a:lnTo>
                    <a:pt x="9312745" y="246176"/>
                  </a:lnTo>
                  <a:lnTo>
                    <a:pt x="9309303" y="249212"/>
                  </a:lnTo>
                  <a:lnTo>
                    <a:pt x="9305925" y="252260"/>
                  </a:lnTo>
                  <a:lnTo>
                    <a:pt x="9300312" y="253784"/>
                  </a:lnTo>
                  <a:lnTo>
                    <a:pt x="9251810" y="253784"/>
                  </a:lnTo>
                  <a:lnTo>
                    <a:pt x="9251810" y="139179"/>
                  </a:lnTo>
                  <a:lnTo>
                    <a:pt x="9253195" y="136067"/>
                  </a:lnTo>
                  <a:lnTo>
                    <a:pt x="9258744" y="129997"/>
                  </a:lnTo>
                  <a:lnTo>
                    <a:pt x="9263329" y="128473"/>
                  </a:lnTo>
                  <a:lnTo>
                    <a:pt x="9300312" y="128473"/>
                  </a:lnTo>
                  <a:lnTo>
                    <a:pt x="9305925" y="129997"/>
                  </a:lnTo>
                  <a:lnTo>
                    <a:pt x="9309303" y="133032"/>
                  </a:lnTo>
                  <a:lnTo>
                    <a:pt x="9312745" y="136067"/>
                  </a:lnTo>
                  <a:lnTo>
                    <a:pt x="9314459" y="140538"/>
                  </a:lnTo>
                  <a:lnTo>
                    <a:pt x="9314459" y="83934"/>
                  </a:lnTo>
                  <a:lnTo>
                    <a:pt x="9310853" y="83172"/>
                  </a:lnTo>
                  <a:lnTo>
                    <a:pt x="9306662" y="82296"/>
                  </a:lnTo>
                  <a:lnTo>
                    <a:pt x="9288386" y="81191"/>
                  </a:lnTo>
                  <a:lnTo>
                    <a:pt x="9259862" y="81191"/>
                  </a:lnTo>
                  <a:lnTo>
                    <a:pt x="9252306" y="81851"/>
                  </a:lnTo>
                  <a:lnTo>
                    <a:pt x="9251112" y="83172"/>
                  </a:lnTo>
                  <a:lnTo>
                    <a:pt x="9251810" y="0"/>
                  </a:lnTo>
                  <a:lnTo>
                    <a:pt x="9200350" y="0"/>
                  </a:lnTo>
                  <a:lnTo>
                    <a:pt x="9200350" y="301066"/>
                  </a:lnTo>
                  <a:lnTo>
                    <a:pt x="9288386" y="301066"/>
                  </a:lnTo>
                  <a:lnTo>
                    <a:pt x="9306496" y="299961"/>
                  </a:lnTo>
                  <a:lnTo>
                    <a:pt x="9346374" y="283324"/>
                  </a:lnTo>
                  <a:lnTo>
                    <a:pt x="9362554" y="253784"/>
                  </a:lnTo>
                  <a:lnTo>
                    <a:pt x="9364586" y="245351"/>
                  </a:lnTo>
                  <a:lnTo>
                    <a:pt x="9365805" y="227711"/>
                  </a:lnTo>
                  <a:lnTo>
                    <a:pt x="9365805" y="154546"/>
                  </a:lnTo>
                  <a:close/>
                </a:path>
                <a:path w="10020935" h="1273175">
                  <a:moveTo>
                    <a:pt x="9368549" y="739559"/>
                  </a:moveTo>
                  <a:lnTo>
                    <a:pt x="9308478" y="739559"/>
                  </a:lnTo>
                  <a:lnTo>
                    <a:pt x="9308478" y="566966"/>
                  </a:lnTo>
                  <a:lnTo>
                    <a:pt x="9197454" y="566966"/>
                  </a:lnTo>
                  <a:lnTo>
                    <a:pt x="9197454" y="614248"/>
                  </a:lnTo>
                  <a:lnTo>
                    <a:pt x="9257132" y="614248"/>
                  </a:lnTo>
                  <a:lnTo>
                    <a:pt x="9257132" y="786841"/>
                  </a:lnTo>
                  <a:lnTo>
                    <a:pt x="9368549" y="786841"/>
                  </a:lnTo>
                  <a:lnTo>
                    <a:pt x="9368549" y="739559"/>
                  </a:lnTo>
                  <a:close/>
                </a:path>
                <a:path w="10020935" h="1273175">
                  <a:moveTo>
                    <a:pt x="9529826" y="0"/>
                  </a:moveTo>
                  <a:lnTo>
                    <a:pt x="9474416" y="0"/>
                  </a:lnTo>
                  <a:lnTo>
                    <a:pt x="9474416" y="53327"/>
                  </a:lnTo>
                  <a:lnTo>
                    <a:pt x="9529826" y="53327"/>
                  </a:lnTo>
                  <a:lnTo>
                    <a:pt x="9529826" y="0"/>
                  </a:lnTo>
                  <a:close/>
                </a:path>
                <a:path w="10020935" h="1273175">
                  <a:moveTo>
                    <a:pt x="9587928" y="253784"/>
                  </a:moveTo>
                  <a:lnTo>
                    <a:pt x="9527857" y="253784"/>
                  </a:lnTo>
                  <a:lnTo>
                    <a:pt x="9527857" y="81191"/>
                  </a:lnTo>
                  <a:lnTo>
                    <a:pt x="9416821" y="81191"/>
                  </a:lnTo>
                  <a:lnTo>
                    <a:pt x="9416821" y="128473"/>
                  </a:lnTo>
                  <a:lnTo>
                    <a:pt x="9476499" y="128473"/>
                  </a:lnTo>
                  <a:lnTo>
                    <a:pt x="9476499" y="301066"/>
                  </a:lnTo>
                  <a:lnTo>
                    <a:pt x="9587928" y="301066"/>
                  </a:lnTo>
                  <a:lnTo>
                    <a:pt x="9587928" y="253784"/>
                  </a:lnTo>
                  <a:close/>
                </a:path>
                <a:path w="10020935" h="1273175">
                  <a:moveTo>
                    <a:pt x="9591853" y="739559"/>
                  </a:moveTo>
                  <a:lnTo>
                    <a:pt x="9526422" y="739559"/>
                  </a:lnTo>
                  <a:lnTo>
                    <a:pt x="9524708" y="739394"/>
                  </a:lnTo>
                  <a:lnTo>
                    <a:pt x="9524251" y="739063"/>
                  </a:lnTo>
                  <a:lnTo>
                    <a:pt x="9523857" y="738657"/>
                  </a:lnTo>
                  <a:lnTo>
                    <a:pt x="9523679" y="737768"/>
                  </a:lnTo>
                  <a:lnTo>
                    <a:pt x="9523654" y="485775"/>
                  </a:lnTo>
                  <a:lnTo>
                    <a:pt x="9412618" y="485775"/>
                  </a:lnTo>
                  <a:lnTo>
                    <a:pt x="9412618" y="533057"/>
                  </a:lnTo>
                  <a:lnTo>
                    <a:pt x="9472308" y="533057"/>
                  </a:lnTo>
                  <a:lnTo>
                    <a:pt x="9472422" y="739559"/>
                  </a:lnTo>
                  <a:lnTo>
                    <a:pt x="9491891" y="780046"/>
                  </a:lnTo>
                  <a:lnTo>
                    <a:pt x="9515221" y="786841"/>
                  </a:lnTo>
                  <a:lnTo>
                    <a:pt x="9591853" y="786841"/>
                  </a:lnTo>
                  <a:lnTo>
                    <a:pt x="9591853" y="739559"/>
                  </a:lnTo>
                  <a:close/>
                </a:path>
                <a:path w="10020935" h="1273175">
                  <a:moveTo>
                    <a:pt x="9800984" y="638340"/>
                  </a:moveTo>
                  <a:lnTo>
                    <a:pt x="9799904" y="622261"/>
                  </a:lnTo>
                  <a:lnTo>
                    <a:pt x="9798063" y="614248"/>
                  </a:lnTo>
                  <a:lnTo>
                    <a:pt x="9796666" y="608114"/>
                  </a:lnTo>
                  <a:lnTo>
                    <a:pt x="9762744" y="571627"/>
                  </a:lnTo>
                  <a:lnTo>
                    <a:pt x="9750425" y="568413"/>
                  </a:lnTo>
                  <a:lnTo>
                    <a:pt x="9750425" y="625449"/>
                  </a:lnTo>
                  <a:lnTo>
                    <a:pt x="9750425" y="652221"/>
                  </a:lnTo>
                  <a:lnTo>
                    <a:pt x="9692932" y="652221"/>
                  </a:lnTo>
                  <a:lnTo>
                    <a:pt x="9692983" y="625449"/>
                  </a:lnTo>
                  <a:lnTo>
                    <a:pt x="9694126" y="621030"/>
                  </a:lnTo>
                  <a:lnTo>
                    <a:pt x="9698876" y="615607"/>
                  </a:lnTo>
                  <a:lnTo>
                    <a:pt x="9703676" y="614248"/>
                  </a:lnTo>
                  <a:lnTo>
                    <a:pt x="9739160" y="614248"/>
                  </a:lnTo>
                  <a:lnTo>
                    <a:pt x="9742995" y="615734"/>
                  </a:lnTo>
                  <a:lnTo>
                    <a:pt x="9745967" y="618718"/>
                  </a:lnTo>
                  <a:lnTo>
                    <a:pt x="9748939" y="621614"/>
                  </a:lnTo>
                  <a:lnTo>
                    <a:pt x="9750425" y="625449"/>
                  </a:lnTo>
                  <a:lnTo>
                    <a:pt x="9750425" y="568413"/>
                  </a:lnTo>
                  <a:lnTo>
                    <a:pt x="9749358" y="568134"/>
                  </a:lnTo>
                  <a:lnTo>
                    <a:pt x="9734067" y="566966"/>
                  </a:lnTo>
                  <a:lnTo>
                    <a:pt x="9714941" y="566966"/>
                  </a:lnTo>
                  <a:lnTo>
                    <a:pt x="9669094" y="576846"/>
                  </a:lnTo>
                  <a:lnTo>
                    <a:pt x="9645942" y="607187"/>
                  </a:lnTo>
                  <a:lnTo>
                    <a:pt x="9641586" y="713486"/>
                  </a:lnTo>
                  <a:lnTo>
                    <a:pt x="9642780" y="731291"/>
                  </a:lnTo>
                  <a:lnTo>
                    <a:pt x="9660814" y="769289"/>
                  </a:lnTo>
                  <a:lnTo>
                    <a:pt x="9700755" y="785749"/>
                  </a:lnTo>
                  <a:lnTo>
                    <a:pt x="9719005" y="786841"/>
                  </a:lnTo>
                  <a:lnTo>
                    <a:pt x="9788004" y="786841"/>
                  </a:lnTo>
                  <a:lnTo>
                    <a:pt x="9788004" y="739559"/>
                  </a:lnTo>
                  <a:lnTo>
                    <a:pt x="9707080" y="739559"/>
                  </a:lnTo>
                  <a:lnTo>
                    <a:pt x="9701428" y="738035"/>
                  </a:lnTo>
                  <a:lnTo>
                    <a:pt x="9697987" y="734987"/>
                  </a:lnTo>
                  <a:lnTo>
                    <a:pt x="9694621" y="731951"/>
                  </a:lnTo>
                  <a:lnTo>
                    <a:pt x="9692932" y="727494"/>
                  </a:lnTo>
                  <a:lnTo>
                    <a:pt x="9692932" y="699503"/>
                  </a:lnTo>
                  <a:lnTo>
                    <a:pt x="9800984" y="699503"/>
                  </a:lnTo>
                  <a:lnTo>
                    <a:pt x="9800984" y="652221"/>
                  </a:lnTo>
                  <a:lnTo>
                    <a:pt x="9800984" y="638340"/>
                  </a:lnTo>
                  <a:close/>
                </a:path>
                <a:path w="10020935" h="1273175">
                  <a:moveTo>
                    <a:pt x="9811233" y="253784"/>
                  </a:moveTo>
                  <a:lnTo>
                    <a:pt x="9745802" y="253784"/>
                  </a:lnTo>
                  <a:lnTo>
                    <a:pt x="9744088" y="253619"/>
                  </a:lnTo>
                  <a:lnTo>
                    <a:pt x="9743618" y="253288"/>
                  </a:lnTo>
                  <a:lnTo>
                    <a:pt x="9743224" y="252882"/>
                  </a:lnTo>
                  <a:lnTo>
                    <a:pt x="9743059" y="251993"/>
                  </a:lnTo>
                  <a:lnTo>
                    <a:pt x="9743034" y="0"/>
                  </a:lnTo>
                  <a:lnTo>
                    <a:pt x="9631997" y="0"/>
                  </a:lnTo>
                  <a:lnTo>
                    <a:pt x="9631997" y="47282"/>
                  </a:lnTo>
                  <a:lnTo>
                    <a:pt x="9691675" y="47282"/>
                  </a:lnTo>
                  <a:lnTo>
                    <a:pt x="9691789" y="253784"/>
                  </a:lnTo>
                  <a:lnTo>
                    <a:pt x="9711271" y="294271"/>
                  </a:lnTo>
                  <a:lnTo>
                    <a:pt x="9734601" y="301066"/>
                  </a:lnTo>
                  <a:lnTo>
                    <a:pt x="9811233" y="301066"/>
                  </a:lnTo>
                  <a:lnTo>
                    <a:pt x="9811233" y="253784"/>
                  </a:lnTo>
                  <a:close/>
                </a:path>
                <a:path w="10020935" h="1273175">
                  <a:moveTo>
                    <a:pt x="10020363" y="152565"/>
                  </a:moveTo>
                  <a:lnTo>
                    <a:pt x="10019284" y="136486"/>
                  </a:lnTo>
                  <a:lnTo>
                    <a:pt x="10017442" y="128473"/>
                  </a:lnTo>
                  <a:lnTo>
                    <a:pt x="10016045" y="122339"/>
                  </a:lnTo>
                  <a:lnTo>
                    <a:pt x="9982111" y="85852"/>
                  </a:lnTo>
                  <a:lnTo>
                    <a:pt x="9969805" y="82638"/>
                  </a:lnTo>
                  <a:lnTo>
                    <a:pt x="9969805" y="139674"/>
                  </a:lnTo>
                  <a:lnTo>
                    <a:pt x="9969805" y="166446"/>
                  </a:lnTo>
                  <a:lnTo>
                    <a:pt x="9912299" y="166446"/>
                  </a:lnTo>
                  <a:lnTo>
                    <a:pt x="9912350" y="139674"/>
                  </a:lnTo>
                  <a:lnTo>
                    <a:pt x="9913493" y="135255"/>
                  </a:lnTo>
                  <a:lnTo>
                    <a:pt x="9918255" y="129832"/>
                  </a:lnTo>
                  <a:lnTo>
                    <a:pt x="9923043" y="128473"/>
                  </a:lnTo>
                  <a:lnTo>
                    <a:pt x="9958540" y="128473"/>
                  </a:lnTo>
                  <a:lnTo>
                    <a:pt x="9962363" y="129959"/>
                  </a:lnTo>
                  <a:lnTo>
                    <a:pt x="9965347" y="132943"/>
                  </a:lnTo>
                  <a:lnTo>
                    <a:pt x="9968319" y="135839"/>
                  </a:lnTo>
                  <a:lnTo>
                    <a:pt x="9969805" y="139674"/>
                  </a:lnTo>
                  <a:lnTo>
                    <a:pt x="9969805" y="82638"/>
                  </a:lnTo>
                  <a:lnTo>
                    <a:pt x="9968738" y="82359"/>
                  </a:lnTo>
                  <a:lnTo>
                    <a:pt x="9953447" y="81191"/>
                  </a:lnTo>
                  <a:lnTo>
                    <a:pt x="9934308" y="81191"/>
                  </a:lnTo>
                  <a:lnTo>
                    <a:pt x="9888474" y="91071"/>
                  </a:lnTo>
                  <a:lnTo>
                    <a:pt x="9865309" y="121412"/>
                  </a:lnTo>
                  <a:lnTo>
                    <a:pt x="9860953" y="227711"/>
                  </a:lnTo>
                  <a:lnTo>
                    <a:pt x="9862147" y="245516"/>
                  </a:lnTo>
                  <a:lnTo>
                    <a:pt x="9880194" y="283514"/>
                  </a:lnTo>
                  <a:lnTo>
                    <a:pt x="9920122" y="299974"/>
                  </a:lnTo>
                  <a:lnTo>
                    <a:pt x="9938385" y="301066"/>
                  </a:lnTo>
                  <a:lnTo>
                    <a:pt x="10007371" y="301066"/>
                  </a:lnTo>
                  <a:lnTo>
                    <a:pt x="10007371" y="253784"/>
                  </a:lnTo>
                  <a:lnTo>
                    <a:pt x="9926447" y="253784"/>
                  </a:lnTo>
                  <a:lnTo>
                    <a:pt x="9920795" y="252260"/>
                  </a:lnTo>
                  <a:lnTo>
                    <a:pt x="9917354" y="249212"/>
                  </a:lnTo>
                  <a:lnTo>
                    <a:pt x="9913988" y="246176"/>
                  </a:lnTo>
                  <a:lnTo>
                    <a:pt x="9912299" y="241719"/>
                  </a:lnTo>
                  <a:lnTo>
                    <a:pt x="9912299" y="213728"/>
                  </a:lnTo>
                  <a:lnTo>
                    <a:pt x="10020363" y="213728"/>
                  </a:lnTo>
                  <a:lnTo>
                    <a:pt x="10020363" y="166446"/>
                  </a:lnTo>
                  <a:lnTo>
                    <a:pt x="10020363" y="1525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66514" y="5952719"/>
            <a:ext cx="8576310" cy="1484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35"/>
              </a:lnSpc>
              <a:spcBef>
                <a:spcPts val="95"/>
              </a:spcBef>
              <a:tabLst>
                <a:tab pos="889000" algn="l"/>
                <a:tab pos="3300729" algn="l"/>
                <a:tab pos="7905115" algn="l"/>
              </a:tabLst>
            </a:pP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importance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endParaRPr sz="3200">
              <a:latin typeface="Microsoft Sans Serif"/>
              <a:cs typeface="Microsoft Sans Serif"/>
            </a:endParaRPr>
          </a:p>
          <a:p>
            <a:pPr marL="1766570" marR="224154" indent="1096010">
              <a:lnSpc>
                <a:spcPts val="3829"/>
              </a:lnSpc>
              <a:spcBef>
                <a:spcPts val="100"/>
              </a:spcBef>
              <a:tabLst>
                <a:tab pos="2643505" algn="l"/>
                <a:tab pos="3300729" algn="l"/>
                <a:tab pos="3739515" algn="l"/>
                <a:tab pos="5493385" algn="l"/>
                <a:tab pos="5932170" algn="l"/>
                <a:tab pos="6370320" algn="l"/>
                <a:tab pos="7905115" algn="l"/>
              </a:tabLst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Exploring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practices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2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93202" y="7041959"/>
            <a:ext cx="4129633" cy="3700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128754" y="6924275"/>
            <a:ext cx="2451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107</Words>
  <Application>Microsoft Office PowerPoint</Application>
  <PresentationFormat>Custom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Cambria</vt:lpstr>
      <vt:lpstr>Microsoft Sans Serif</vt:lpstr>
      <vt:lpstr>Trebuchet MS</vt:lpstr>
      <vt:lpstr>Office Theme</vt:lpstr>
      <vt:lpstr>⥫</vt:lpstr>
      <vt:lpstr>PowerPoint Presentation</vt:lpstr>
      <vt:lpstr>Introduction</vt:lpstr>
      <vt:lpstr>Understanding eShopExpress</vt:lpstr>
      <vt:lpstr>Optimizing Website Speed</vt:lpstr>
      <vt:lpstr>Login Page</vt:lpstr>
      <vt:lpstr>Code for Loging Page</vt:lpstr>
      <vt:lpstr>Website Design</vt:lpstr>
      <vt:lpstr>Responsive Design</vt:lpstr>
      <vt:lpstr>Enhancing User Experience</vt:lpstr>
      <vt:lpstr>Utilizing Analytics</vt:lpstr>
      <vt:lpstr>Security Measures</vt:lpstr>
      <vt:lpstr>Measuring Success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⥫</dc:title>
  <cp:lastModifiedBy>Windows User</cp:lastModifiedBy>
  <cp:revision>5</cp:revision>
  <dcterms:created xsi:type="dcterms:W3CDTF">2024-04-16T05:18:21Z</dcterms:created>
  <dcterms:modified xsi:type="dcterms:W3CDTF">2024-05-11T05:09:44Z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2024-04-16T00:00:00Z</vt:filetime>
  </property>
  <property fmtid="{D5CDD505-2E9C-101B-9397-08002B2CF9AE}" pid="5" name="Producer">
    <vt:lpwstr>GPL Ghostscript 10.02.0</vt:lpwstr>
  </property>
</Properties>
</file>